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2"/>
  </p:notesMasterIdLst>
  <p:sldIdLst>
    <p:sldId id="292" r:id="rId2"/>
    <p:sldId id="267" r:id="rId3"/>
    <p:sldId id="299" r:id="rId4"/>
    <p:sldId id="315" r:id="rId5"/>
    <p:sldId id="258" r:id="rId6"/>
    <p:sldId id="291" r:id="rId7"/>
    <p:sldId id="321" r:id="rId8"/>
    <p:sldId id="323" r:id="rId9"/>
    <p:sldId id="324" r:id="rId10"/>
    <p:sldId id="325" r:id="rId11"/>
    <p:sldId id="328" r:id="rId12"/>
    <p:sldId id="329" r:id="rId13"/>
    <p:sldId id="326" r:id="rId14"/>
    <p:sldId id="327" r:id="rId15"/>
    <p:sldId id="330" r:id="rId16"/>
    <p:sldId id="331" r:id="rId17"/>
    <p:sldId id="333" r:id="rId18"/>
    <p:sldId id="334" r:id="rId19"/>
    <p:sldId id="263" r:id="rId20"/>
    <p:sldId id="2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2679"/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5268" autoAdjust="0"/>
  </p:normalViewPr>
  <p:slideViewPr>
    <p:cSldViewPr snapToGrid="0">
      <p:cViewPr>
        <p:scale>
          <a:sx n="66" d="100"/>
          <a:sy n="66" d="100"/>
        </p:scale>
        <p:origin x="119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7B4CDF-1F60-4834-92D3-F4C68B7A4D85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67EF08EE-A626-4C82-A7C0-EBA35E4DD48E}">
      <dgm:prSet phldrT="[Text]"/>
      <dgm:spPr/>
      <dgm:t>
        <a:bodyPr/>
        <a:lstStyle/>
        <a:p>
          <a:endParaRPr lang="es-ES" dirty="0"/>
        </a:p>
      </dgm:t>
    </dgm:pt>
    <dgm:pt modelId="{F7952B65-4A6F-4032-AFE6-15ACCFC1A2BF}" type="parTrans" cxnId="{E46E2E71-EC80-4484-A25D-5DBF11A22825}">
      <dgm:prSet/>
      <dgm:spPr/>
      <dgm:t>
        <a:bodyPr/>
        <a:lstStyle/>
        <a:p>
          <a:endParaRPr lang="es-ES"/>
        </a:p>
      </dgm:t>
    </dgm:pt>
    <dgm:pt modelId="{202B40C1-C1AA-41F3-990D-AC1AE06C278D}" type="sibTrans" cxnId="{E46E2E71-EC80-4484-A25D-5DBF11A22825}">
      <dgm:prSet/>
      <dgm:spPr/>
      <dgm:t>
        <a:bodyPr/>
        <a:lstStyle/>
        <a:p>
          <a:endParaRPr lang="es-ES"/>
        </a:p>
      </dgm:t>
    </dgm:pt>
    <dgm:pt modelId="{E7A14077-1DED-46DA-B791-74A6B52840F6}">
      <dgm:prSet phldrT="[Text]"/>
      <dgm:spPr/>
      <dgm:t>
        <a:bodyPr/>
        <a:lstStyle/>
        <a:p>
          <a:endParaRPr lang="es-ES" dirty="0"/>
        </a:p>
      </dgm:t>
    </dgm:pt>
    <dgm:pt modelId="{DB7EE383-2A83-460D-A9D3-D12E33EFE897}" type="parTrans" cxnId="{762672E7-C5EE-4BB5-9678-C4EC4E516E3F}">
      <dgm:prSet/>
      <dgm:spPr/>
      <dgm:t>
        <a:bodyPr/>
        <a:lstStyle/>
        <a:p>
          <a:endParaRPr lang="es-ES"/>
        </a:p>
      </dgm:t>
    </dgm:pt>
    <dgm:pt modelId="{C7548C9F-3FB5-45D8-BE90-FBF0A7966FA1}" type="sibTrans" cxnId="{762672E7-C5EE-4BB5-9678-C4EC4E516E3F}">
      <dgm:prSet/>
      <dgm:spPr/>
      <dgm:t>
        <a:bodyPr/>
        <a:lstStyle/>
        <a:p>
          <a:endParaRPr lang="es-ES"/>
        </a:p>
      </dgm:t>
    </dgm:pt>
    <dgm:pt modelId="{984E7AF2-C9F2-4BD9-8EBF-C0B0CEDCC83A}">
      <dgm:prSet phldrT="[Text]"/>
      <dgm:spPr/>
      <dgm:t>
        <a:bodyPr/>
        <a:lstStyle/>
        <a:p>
          <a:endParaRPr lang="es-ES"/>
        </a:p>
      </dgm:t>
    </dgm:pt>
    <dgm:pt modelId="{CAFCB12A-4E57-4CBB-9A13-B7088D705CAD}" type="parTrans" cxnId="{C72EE2B7-F6ED-42EF-8505-B6E2CC945EC6}">
      <dgm:prSet/>
      <dgm:spPr/>
      <dgm:t>
        <a:bodyPr/>
        <a:lstStyle/>
        <a:p>
          <a:endParaRPr lang="es-ES"/>
        </a:p>
      </dgm:t>
    </dgm:pt>
    <dgm:pt modelId="{6087E62F-F213-40F9-A660-F12DA35B4D0C}" type="sibTrans" cxnId="{C72EE2B7-F6ED-42EF-8505-B6E2CC945EC6}">
      <dgm:prSet/>
      <dgm:spPr/>
      <dgm:t>
        <a:bodyPr/>
        <a:lstStyle/>
        <a:p>
          <a:endParaRPr lang="es-ES"/>
        </a:p>
      </dgm:t>
    </dgm:pt>
    <dgm:pt modelId="{7633D663-4FAA-4E5E-AACE-D6BECDA248A2}" type="pres">
      <dgm:prSet presAssocID="{5D7B4CDF-1F60-4834-92D3-F4C68B7A4D85}" presName="cycle" presStyleCnt="0">
        <dgm:presLayoutVars>
          <dgm:dir/>
          <dgm:resizeHandles val="exact"/>
        </dgm:presLayoutVars>
      </dgm:prSet>
      <dgm:spPr/>
    </dgm:pt>
    <dgm:pt modelId="{BB891C42-8805-405F-BBAE-338D3FCCFA21}" type="pres">
      <dgm:prSet presAssocID="{E7A14077-1DED-46DA-B791-74A6B52840F6}" presName="node" presStyleLbl="node1" presStyleIdx="0" presStyleCnt="3">
        <dgm:presLayoutVars>
          <dgm:bulletEnabled val="1"/>
        </dgm:presLayoutVars>
      </dgm:prSet>
      <dgm:spPr/>
    </dgm:pt>
    <dgm:pt modelId="{594C0EC4-9ED1-4FA0-AFF3-7E68F95DBF11}" type="pres">
      <dgm:prSet presAssocID="{C7548C9F-3FB5-45D8-BE90-FBF0A7966FA1}" presName="sibTrans" presStyleLbl="sibTrans2D1" presStyleIdx="0" presStyleCnt="3"/>
      <dgm:spPr/>
    </dgm:pt>
    <dgm:pt modelId="{3A770904-07A2-433E-B76F-9E1A31C7F48E}" type="pres">
      <dgm:prSet presAssocID="{C7548C9F-3FB5-45D8-BE90-FBF0A7966FA1}" presName="connectorText" presStyleLbl="sibTrans2D1" presStyleIdx="0" presStyleCnt="3"/>
      <dgm:spPr/>
    </dgm:pt>
    <dgm:pt modelId="{76931A2A-A4FB-4F40-A6AD-D716B53062B3}" type="pres">
      <dgm:prSet presAssocID="{984E7AF2-C9F2-4BD9-8EBF-C0B0CEDCC83A}" presName="node" presStyleLbl="node1" presStyleIdx="1" presStyleCnt="3">
        <dgm:presLayoutVars>
          <dgm:bulletEnabled val="1"/>
        </dgm:presLayoutVars>
      </dgm:prSet>
      <dgm:spPr/>
    </dgm:pt>
    <dgm:pt modelId="{8A49AAD4-983D-45A7-B78F-1CA8823E6D34}" type="pres">
      <dgm:prSet presAssocID="{6087E62F-F213-40F9-A660-F12DA35B4D0C}" presName="sibTrans" presStyleLbl="sibTrans2D1" presStyleIdx="1" presStyleCnt="3"/>
      <dgm:spPr/>
    </dgm:pt>
    <dgm:pt modelId="{011B3AE5-86B4-42ED-9773-AEAC68FEA371}" type="pres">
      <dgm:prSet presAssocID="{6087E62F-F213-40F9-A660-F12DA35B4D0C}" presName="connectorText" presStyleLbl="sibTrans2D1" presStyleIdx="1" presStyleCnt="3"/>
      <dgm:spPr/>
    </dgm:pt>
    <dgm:pt modelId="{514666C5-0E5F-4B67-A9A6-ACA3FA8D99E0}" type="pres">
      <dgm:prSet presAssocID="{67EF08EE-A626-4C82-A7C0-EBA35E4DD48E}" presName="node" presStyleLbl="node1" presStyleIdx="2" presStyleCnt="3">
        <dgm:presLayoutVars>
          <dgm:bulletEnabled val="1"/>
        </dgm:presLayoutVars>
      </dgm:prSet>
      <dgm:spPr/>
    </dgm:pt>
    <dgm:pt modelId="{740994C6-5572-46E7-83E4-05F67A5B2CFF}" type="pres">
      <dgm:prSet presAssocID="{202B40C1-C1AA-41F3-990D-AC1AE06C278D}" presName="sibTrans" presStyleLbl="sibTrans2D1" presStyleIdx="2" presStyleCnt="3"/>
      <dgm:spPr/>
    </dgm:pt>
    <dgm:pt modelId="{E95FCB06-A04E-490B-9D7D-4DEB765CDED5}" type="pres">
      <dgm:prSet presAssocID="{202B40C1-C1AA-41F3-990D-AC1AE06C278D}" presName="connectorText" presStyleLbl="sibTrans2D1" presStyleIdx="2" presStyleCnt="3"/>
      <dgm:spPr/>
    </dgm:pt>
  </dgm:ptLst>
  <dgm:cxnLst>
    <dgm:cxn modelId="{94DA9817-32DB-444C-AB1A-B38262F8FA68}" type="presOf" srcId="{5D7B4CDF-1F60-4834-92D3-F4C68B7A4D85}" destId="{7633D663-4FAA-4E5E-AACE-D6BECDA248A2}" srcOrd="0" destOrd="0" presId="urn:microsoft.com/office/officeart/2005/8/layout/cycle2"/>
    <dgm:cxn modelId="{817BA13E-1C3E-4B46-808E-31479FD51B54}" type="presOf" srcId="{C7548C9F-3FB5-45D8-BE90-FBF0A7966FA1}" destId="{594C0EC4-9ED1-4FA0-AFF3-7E68F95DBF11}" srcOrd="0" destOrd="0" presId="urn:microsoft.com/office/officeart/2005/8/layout/cycle2"/>
    <dgm:cxn modelId="{46B6CE63-0328-430B-8F83-4B3D21FD34EE}" type="presOf" srcId="{6087E62F-F213-40F9-A660-F12DA35B4D0C}" destId="{8A49AAD4-983D-45A7-B78F-1CA8823E6D34}" srcOrd="0" destOrd="0" presId="urn:microsoft.com/office/officeart/2005/8/layout/cycle2"/>
    <dgm:cxn modelId="{E46E2E71-EC80-4484-A25D-5DBF11A22825}" srcId="{5D7B4CDF-1F60-4834-92D3-F4C68B7A4D85}" destId="{67EF08EE-A626-4C82-A7C0-EBA35E4DD48E}" srcOrd="2" destOrd="0" parTransId="{F7952B65-4A6F-4032-AFE6-15ACCFC1A2BF}" sibTransId="{202B40C1-C1AA-41F3-990D-AC1AE06C278D}"/>
    <dgm:cxn modelId="{B3134151-7173-4311-B883-B06D4D551158}" type="presOf" srcId="{202B40C1-C1AA-41F3-990D-AC1AE06C278D}" destId="{740994C6-5572-46E7-83E4-05F67A5B2CFF}" srcOrd="0" destOrd="0" presId="urn:microsoft.com/office/officeart/2005/8/layout/cycle2"/>
    <dgm:cxn modelId="{76C36F77-592E-454D-8BCB-12F3DC25C63D}" type="presOf" srcId="{67EF08EE-A626-4C82-A7C0-EBA35E4DD48E}" destId="{514666C5-0E5F-4B67-A9A6-ACA3FA8D99E0}" srcOrd="0" destOrd="0" presId="urn:microsoft.com/office/officeart/2005/8/layout/cycle2"/>
    <dgm:cxn modelId="{21CD379A-7DEA-4CE9-818B-EC70F67D1E29}" type="presOf" srcId="{984E7AF2-C9F2-4BD9-8EBF-C0B0CEDCC83A}" destId="{76931A2A-A4FB-4F40-A6AD-D716B53062B3}" srcOrd="0" destOrd="0" presId="urn:microsoft.com/office/officeart/2005/8/layout/cycle2"/>
    <dgm:cxn modelId="{C72EE2B7-F6ED-42EF-8505-B6E2CC945EC6}" srcId="{5D7B4CDF-1F60-4834-92D3-F4C68B7A4D85}" destId="{984E7AF2-C9F2-4BD9-8EBF-C0B0CEDCC83A}" srcOrd="1" destOrd="0" parTransId="{CAFCB12A-4E57-4CBB-9A13-B7088D705CAD}" sibTransId="{6087E62F-F213-40F9-A660-F12DA35B4D0C}"/>
    <dgm:cxn modelId="{64B12CBC-17CC-4920-81C5-1FE59018CDAE}" type="presOf" srcId="{C7548C9F-3FB5-45D8-BE90-FBF0A7966FA1}" destId="{3A770904-07A2-433E-B76F-9E1A31C7F48E}" srcOrd="1" destOrd="0" presId="urn:microsoft.com/office/officeart/2005/8/layout/cycle2"/>
    <dgm:cxn modelId="{9F1174C4-E306-4D07-AD73-3364DF2F1094}" type="presOf" srcId="{202B40C1-C1AA-41F3-990D-AC1AE06C278D}" destId="{E95FCB06-A04E-490B-9D7D-4DEB765CDED5}" srcOrd="1" destOrd="0" presId="urn:microsoft.com/office/officeart/2005/8/layout/cycle2"/>
    <dgm:cxn modelId="{617276DE-B686-4EC7-A381-D9372CCF8F8C}" type="presOf" srcId="{6087E62F-F213-40F9-A660-F12DA35B4D0C}" destId="{011B3AE5-86B4-42ED-9773-AEAC68FEA371}" srcOrd="1" destOrd="0" presId="urn:microsoft.com/office/officeart/2005/8/layout/cycle2"/>
    <dgm:cxn modelId="{762672E7-C5EE-4BB5-9678-C4EC4E516E3F}" srcId="{5D7B4CDF-1F60-4834-92D3-F4C68B7A4D85}" destId="{E7A14077-1DED-46DA-B791-74A6B52840F6}" srcOrd="0" destOrd="0" parTransId="{DB7EE383-2A83-460D-A9D3-D12E33EFE897}" sibTransId="{C7548C9F-3FB5-45D8-BE90-FBF0A7966FA1}"/>
    <dgm:cxn modelId="{D9DD2EE9-014D-4D83-A63D-451A5626DA20}" type="presOf" srcId="{E7A14077-1DED-46DA-B791-74A6B52840F6}" destId="{BB891C42-8805-405F-BBAE-338D3FCCFA21}" srcOrd="0" destOrd="0" presId="urn:microsoft.com/office/officeart/2005/8/layout/cycle2"/>
    <dgm:cxn modelId="{A24BBF7C-8446-46E5-BB19-DA92EDD0CF0C}" type="presParOf" srcId="{7633D663-4FAA-4E5E-AACE-D6BECDA248A2}" destId="{BB891C42-8805-405F-BBAE-338D3FCCFA21}" srcOrd="0" destOrd="0" presId="urn:microsoft.com/office/officeart/2005/8/layout/cycle2"/>
    <dgm:cxn modelId="{2492BEDC-53EB-4B43-BD04-CBD661F3D893}" type="presParOf" srcId="{7633D663-4FAA-4E5E-AACE-D6BECDA248A2}" destId="{594C0EC4-9ED1-4FA0-AFF3-7E68F95DBF11}" srcOrd="1" destOrd="0" presId="urn:microsoft.com/office/officeart/2005/8/layout/cycle2"/>
    <dgm:cxn modelId="{F77F2312-A3EF-48A6-A7F6-54491C394D02}" type="presParOf" srcId="{594C0EC4-9ED1-4FA0-AFF3-7E68F95DBF11}" destId="{3A770904-07A2-433E-B76F-9E1A31C7F48E}" srcOrd="0" destOrd="0" presId="urn:microsoft.com/office/officeart/2005/8/layout/cycle2"/>
    <dgm:cxn modelId="{F3DA0448-A566-422E-BF2C-CD092EB3A537}" type="presParOf" srcId="{7633D663-4FAA-4E5E-AACE-D6BECDA248A2}" destId="{76931A2A-A4FB-4F40-A6AD-D716B53062B3}" srcOrd="2" destOrd="0" presId="urn:microsoft.com/office/officeart/2005/8/layout/cycle2"/>
    <dgm:cxn modelId="{AA6D0615-205C-4476-8B06-C0495E831B68}" type="presParOf" srcId="{7633D663-4FAA-4E5E-AACE-D6BECDA248A2}" destId="{8A49AAD4-983D-45A7-B78F-1CA8823E6D34}" srcOrd="3" destOrd="0" presId="urn:microsoft.com/office/officeart/2005/8/layout/cycle2"/>
    <dgm:cxn modelId="{D318059A-F3C4-48B4-889F-E0B02DCE40A2}" type="presParOf" srcId="{8A49AAD4-983D-45A7-B78F-1CA8823E6D34}" destId="{011B3AE5-86B4-42ED-9773-AEAC68FEA371}" srcOrd="0" destOrd="0" presId="urn:microsoft.com/office/officeart/2005/8/layout/cycle2"/>
    <dgm:cxn modelId="{DB327FB9-9312-44C0-A479-1CD27E8FB8CA}" type="presParOf" srcId="{7633D663-4FAA-4E5E-AACE-D6BECDA248A2}" destId="{514666C5-0E5F-4B67-A9A6-ACA3FA8D99E0}" srcOrd="4" destOrd="0" presId="urn:microsoft.com/office/officeart/2005/8/layout/cycle2"/>
    <dgm:cxn modelId="{48F6A17D-AE9B-4AC8-AB19-4F563ED24B7A}" type="presParOf" srcId="{7633D663-4FAA-4E5E-AACE-D6BECDA248A2}" destId="{740994C6-5572-46E7-83E4-05F67A5B2CFF}" srcOrd="5" destOrd="0" presId="urn:microsoft.com/office/officeart/2005/8/layout/cycle2"/>
    <dgm:cxn modelId="{CD053750-AE3B-4649-90FD-FD6D740049FC}" type="presParOf" srcId="{740994C6-5572-46E7-83E4-05F67A5B2CFF}" destId="{E95FCB06-A04E-490B-9D7D-4DEB765CDED5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122BA0-3482-4E87-A900-1D4FD0D18EC6}" type="doc">
      <dgm:prSet loTypeId="urn:microsoft.com/office/officeart/2005/8/layout/hierarchy2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9698FB3E-48AC-4401-B093-3EB5BE3C900D}">
      <dgm:prSet phldrT="[Text]"/>
      <dgm:spPr/>
      <dgm:t>
        <a:bodyPr/>
        <a:lstStyle/>
        <a:p>
          <a:r>
            <a:rPr lang="es-ES" dirty="0"/>
            <a:t>Robot</a:t>
          </a:r>
        </a:p>
      </dgm:t>
    </dgm:pt>
    <dgm:pt modelId="{71B83332-3FD8-4A48-B6FF-90597A324D3D}" type="parTrans" cxnId="{1638B59B-73F2-4D6E-AAD6-4FB4889E0869}">
      <dgm:prSet/>
      <dgm:spPr/>
      <dgm:t>
        <a:bodyPr/>
        <a:lstStyle/>
        <a:p>
          <a:endParaRPr lang="es-ES"/>
        </a:p>
      </dgm:t>
    </dgm:pt>
    <dgm:pt modelId="{F6FDACC6-80AC-4018-A246-4C38BC6881DB}" type="sibTrans" cxnId="{1638B59B-73F2-4D6E-AAD6-4FB4889E0869}">
      <dgm:prSet/>
      <dgm:spPr/>
      <dgm:t>
        <a:bodyPr/>
        <a:lstStyle/>
        <a:p>
          <a:endParaRPr lang="es-ES"/>
        </a:p>
      </dgm:t>
    </dgm:pt>
    <dgm:pt modelId="{87215711-F781-4B8E-BC64-5C6C72CB9632}">
      <dgm:prSet phldrT="[Text]"/>
      <dgm:spPr/>
      <dgm:t>
        <a:bodyPr/>
        <a:lstStyle/>
        <a:p>
          <a:r>
            <a:rPr lang="es-ES" dirty="0"/>
            <a:t>Actuadores</a:t>
          </a:r>
        </a:p>
      </dgm:t>
    </dgm:pt>
    <dgm:pt modelId="{2BE70B0A-5F0A-4D33-BFF8-02CB7828710D}" type="parTrans" cxnId="{17BBAC9F-A543-4496-99F3-CBBB32E66575}">
      <dgm:prSet/>
      <dgm:spPr/>
      <dgm:t>
        <a:bodyPr/>
        <a:lstStyle/>
        <a:p>
          <a:endParaRPr lang="es-ES"/>
        </a:p>
      </dgm:t>
    </dgm:pt>
    <dgm:pt modelId="{8955F649-D9BF-43E1-9AA9-532C32E5AC30}" type="sibTrans" cxnId="{17BBAC9F-A543-4496-99F3-CBBB32E66575}">
      <dgm:prSet/>
      <dgm:spPr/>
      <dgm:t>
        <a:bodyPr/>
        <a:lstStyle/>
        <a:p>
          <a:endParaRPr lang="es-ES"/>
        </a:p>
      </dgm:t>
    </dgm:pt>
    <dgm:pt modelId="{F4AD8B29-C1DD-4CC3-9FF2-2D64AB449A7A}">
      <dgm:prSet phldrT="[Text]"/>
      <dgm:spPr/>
      <dgm:t>
        <a:bodyPr/>
        <a:lstStyle/>
        <a:p>
          <a:r>
            <a:rPr lang="es-ES" dirty="0"/>
            <a:t>LED´s</a:t>
          </a:r>
        </a:p>
      </dgm:t>
    </dgm:pt>
    <dgm:pt modelId="{F7B4ED38-6E39-49E8-BBF4-57D64C252A52}" type="parTrans" cxnId="{3A5FC448-525E-4D04-B860-E01B11E16CD3}">
      <dgm:prSet/>
      <dgm:spPr/>
      <dgm:t>
        <a:bodyPr/>
        <a:lstStyle/>
        <a:p>
          <a:endParaRPr lang="es-ES"/>
        </a:p>
      </dgm:t>
    </dgm:pt>
    <dgm:pt modelId="{0768EDDE-BFB8-4E8C-A60C-D307DFE3F7FB}" type="sibTrans" cxnId="{3A5FC448-525E-4D04-B860-E01B11E16CD3}">
      <dgm:prSet/>
      <dgm:spPr/>
      <dgm:t>
        <a:bodyPr/>
        <a:lstStyle/>
        <a:p>
          <a:endParaRPr lang="es-ES"/>
        </a:p>
      </dgm:t>
    </dgm:pt>
    <dgm:pt modelId="{9CBE958A-A9BD-4EE5-B5FA-CFB955779BEF}">
      <dgm:prSet phldrT="[Text]"/>
      <dgm:spPr/>
      <dgm:t>
        <a:bodyPr/>
        <a:lstStyle/>
        <a:p>
          <a:r>
            <a:rPr lang="es-ES" dirty="0"/>
            <a:t>Buzzer</a:t>
          </a:r>
        </a:p>
      </dgm:t>
    </dgm:pt>
    <dgm:pt modelId="{8FDE6777-5CC1-4FD8-8E0C-8B4059BEF8E6}" type="parTrans" cxnId="{1DF03BF2-278F-4FCA-82B7-2786BF196932}">
      <dgm:prSet/>
      <dgm:spPr/>
      <dgm:t>
        <a:bodyPr/>
        <a:lstStyle/>
        <a:p>
          <a:endParaRPr lang="es-ES"/>
        </a:p>
      </dgm:t>
    </dgm:pt>
    <dgm:pt modelId="{59AEE670-2A0E-4F99-8B2B-73FC3581965F}" type="sibTrans" cxnId="{1DF03BF2-278F-4FCA-82B7-2786BF196932}">
      <dgm:prSet/>
      <dgm:spPr/>
      <dgm:t>
        <a:bodyPr/>
        <a:lstStyle/>
        <a:p>
          <a:endParaRPr lang="es-ES"/>
        </a:p>
      </dgm:t>
    </dgm:pt>
    <dgm:pt modelId="{38B4F669-32AE-41D1-BA2D-076EC9C9774A}">
      <dgm:prSet phldrT="[Text]"/>
      <dgm:spPr/>
      <dgm:t>
        <a:bodyPr/>
        <a:lstStyle/>
        <a:p>
          <a:r>
            <a:rPr lang="es-ES" dirty="0"/>
            <a:t>Sensores</a:t>
          </a:r>
        </a:p>
      </dgm:t>
    </dgm:pt>
    <dgm:pt modelId="{6025711F-49EF-4A64-84C0-99DD4CB7957F}" type="parTrans" cxnId="{4787ED91-AF72-4CE8-AA56-589EC7654EF8}">
      <dgm:prSet/>
      <dgm:spPr/>
      <dgm:t>
        <a:bodyPr/>
        <a:lstStyle/>
        <a:p>
          <a:endParaRPr lang="es-ES"/>
        </a:p>
      </dgm:t>
    </dgm:pt>
    <dgm:pt modelId="{E35C068B-5D62-4865-BB90-23CCB47BBB00}" type="sibTrans" cxnId="{4787ED91-AF72-4CE8-AA56-589EC7654EF8}">
      <dgm:prSet/>
      <dgm:spPr/>
      <dgm:t>
        <a:bodyPr/>
        <a:lstStyle/>
        <a:p>
          <a:endParaRPr lang="es-ES"/>
        </a:p>
      </dgm:t>
    </dgm:pt>
    <dgm:pt modelId="{B30DFB71-0531-45DA-91AB-6BFDC031D5AF}">
      <dgm:prSet phldrT="[Text]"/>
      <dgm:spPr/>
      <dgm:t>
        <a:bodyPr/>
        <a:lstStyle/>
        <a:p>
          <a:r>
            <a:rPr lang="es-ES" dirty="0"/>
            <a:t>Tacto</a:t>
          </a:r>
        </a:p>
      </dgm:t>
    </dgm:pt>
    <dgm:pt modelId="{5A7EFEEE-6EC7-44B9-9DD5-ACAE21900959}" type="parTrans" cxnId="{CC7A5E84-BE4E-4150-A290-BD1C02669D35}">
      <dgm:prSet/>
      <dgm:spPr/>
      <dgm:t>
        <a:bodyPr/>
        <a:lstStyle/>
        <a:p>
          <a:endParaRPr lang="es-ES"/>
        </a:p>
      </dgm:t>
    </dgm:pt>
    <dgm:pt modelId="{CEF42D5E-3DF8-44F7-9939-A537EB14441A}" type="sibTrans" cxnId="{CC7A5E84-BE4E-4150-A290-BD1C02669D35}">
      <dgm:prSet/>
      <dgm:spPr/>
      <dgm:t>
        <a:bodyPr/>
        <a:lstStyle/>
        <a:p>
          <a:endParaRPr lang="es-ES"/>
        </a:p>
      </dgm:t>
    </dgm:pt>
    <dgm:pt modelId="{4E6EE7E1-F4F1-4FBD-BC67-D727D933E5B3}">
      <dgm:prSet phldrT="[Text]"/>
      <dgm:spPr/>
      <dgm:t>
        <a:bodyPr/>
        <a:lstStyle/>
        <a:p>
          <a:r>
            <a:rPr lang="es-ES" dirty="0"/>
            <a:t>Motores</a:t>
          </a:r>
        </a:p>
      </dgm:t>
    </dgm:pt>
    <dgm:pt modelId="{28A37F63-334C-4F26-BAC7-A8DCC25ADB86}" type="parTrans" cxnId="{8B816F2D-829C-407D-B8A0-3BB2512C99BA}">
      <dgm:prSet/>
      <dgm:spPr/>
      <dgm:t>
        <a:bodyPr/>
        <a:lstStyle/>
        <a:p>
          <a:endParaRPr lang="es-ES"/>
        </a:p>
      </dgm:t>
    </dgm:pt>
    <dgm:pt modelId="{B5801663-DE21-48C6-85A5-53E43BB373A6}" type="sibTrans" cxnId="{8B816F2D-829C-407D-B8A0-3BB2512C99BA}">
      <dgm:prSet/>
      <dgm:spPr/>
      <dgm:t>
        <a:bodyPr/>
        <a:lstStyle/>
        <a:p>
          <a:endParaRPr lang="es-ES"/>
        </a:p>
      </dgm:t>
    </dgm:pt>
    <dgm:pt modelId="{0396B630-1A69-43E3-AE33-849D6C89F79C}">
      <dgm:prSet phldrT="[Text]"/>
      <dgm:spPr/>
      <dgm:t>
        <a:bodyPr/>
        <a:lstStyle/>
        <a:p>
          <a:r>
            <a:rPr lang="es-ES" dirty="0"/>
            <a:t>Distancia</a:t>
          </a:r>
        </a:p>
      </dgm:t>
    </dgm:pt>
    <dgm:pt modelId="{B8C42FA4-6B67-40E2-9AFB-81A00883ED3C}" type="parTrans" cxnId="{55F85867-C39C-44EF-914C-5F24E7F3483C}">
      <dgm:prSet/>
      <dgm:spPr/>
      <dgm:t>
        <a:bodyPr/>
        <a:lstStyle/>
        <a:p>
          <a:endParaRPr lang="es-ES"/>
        </a:p>
      </dgm:t>
    </dgm:pt>
    <dgm:pt modelId="{C3748668-E6EE-49B5-87ED-BCF6CF6E3C86}" type="sibTrans" cxnId="{55F85867-C39C-44EF-914C-5F24E7F3483C}">
      <dgm:prSet/>
      <dgm:spPr/>
      <dgm:t>
        <a:bodyPr/>
        <a:lstStyle/>
        <a:p>
          <a:endParaRPr lang="es-ES"/>
        </a:p>
      </dgm:t>
    </dgm:pt>
    <dgm:pt modelId="{B5D08FCB-1E50-4DF9-9B6E-58E6C463BFC0}" type="pres">
      <dgm:prSet presAssocID="{94122BA0-3482-4E87-A900-1D4FD0D18EC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6E8147B-7409-4725-94AA-C55437CCEE06}" type="pres">
      <dgm:prSet presAssocID="{9698FB3E-48AC-4401-B093-3EB5BE3C900D}" presName="root1" presStyleCnt="0"/>
      <dgm:spPr/>
    </dgm:pt>
    <dgm:pt modelId="{371BDEA1-34E3-4BE0-929A-386E184A7DEB}" type="pres">
      <dgm:prSet presAssocID="{9698FB3E-48AC-4401-B093-3EB5BE3C900D}" presName="LevelOneTextNode" presStyleLbl="node0" presStyleIdx="0" presStyleCnt="1">
        <dgm:presLayoutVars>
          <dgm:chPref val="3"/>
        </dgm:presLayoutVars>
      </dgm:prSet>
      <dgm:spPr/>
    </dgm:pt>
    <dgm:pt modelId="{F38C162F-65C7-464E-8CE5-6619B539A299}" type="pres">
      <dgm:prSet presAssocID="{9698FB3E-48AC-4401-B093-3EB5BE3C900D}" presName="level2hierChild" presStyleCnt="0"/>
      <dgm:spPr/>
    </dgm:pt>
    <dgm:pt modelId="{68220C4C-5971-4893-9C12-4A08BF8946DD}" type="pres">
      <dgm:prSet presAssocID="{2BE70B0A-5F0A-4D33-BFF8-02CB7828710D}" presName="conn2-1" presStyleLbl="parChTrans1D2" presStyleIdx="0" presStyleCnt="2"/>
      <dgm:spPr/>
    </dgm:pt>
    <dgm:pt modelId="{FEF00ECB-3281-4AAC-9C98-D3C19D45103F}" type="pres">
      <dgm:prSet presAssocID="{2BE70B0A-5F0A-4D33-BFF8-02CB7828710D}" presName="connTx" presStyleLbl="parChTrans1D2" presStyleIdx="0" presStyleCnt="2"/>
      <dgm:spPr/>
    </dgm:pt>
    <dgm:pt modelId="{27EA5ED4-AABC-4FAF-947B-FA9A62450D26}" type="pres">
      <dgm:prSet presAssocID="{87215711-F781-4B8E-BC64-5C6C72CB9632}" presName="root2" presStyleCnt="0"/>
      <dgm:spPr/>
    </dgm:pt>
    <dgm:pt modelId="{AB273DEE-7267-4DA4-B9C3-870E4CCE3869}" type="pres">
      <dgm:prSet presAssocID="{87215711-F781-4B8E-BC64-5C6C72CB9632}" presName="LevelTwoTextNode" presStyleLbl="node2" presStyleIdx="0" presStyleCnt="2">
        <dgm:presLayoutVars>
          <dgm:chPref val="3"/>
        </dgm:presLayoutVars>
      </dgm:prSet>
      <dgm:spPr/>
    </dgm:pt>
    <dgm:pt modelId="{96B2013B-3255-475F-AD21-7C3C7B6A8DA3}" type="pres">
      <dgm:prSet presAssocID="{87215711-F781-4B8E-BC64-5C6C72CB9632}" presName="level3hierChild" presStyleCnt="0"/>
      <dgm:spPr/>
    </dgm:pt>
    <dgm:pt modelId="{AD3BF490-05F9-4577-A490-75DDF905D696}" type="pres">
      <dgm:prSet presAssocID="{F7B4ED38-6E39-49E8-BBF4-57D64C252A52}" presName="conn2-1" presStyleLbl="parChTrans1D3" presStyleIdx="0" presStyleCnt="5"/>
      <dgm:spPr/>
    </dgm:pt>
    <dgm:pt modelId="{CD70052E-1053-48B4-9DCE-0B51CE1A48BA}" type="pres">
      <dgm:prSet presAssocID="{F7B4ED38-6E39-49E8-BBF4-57D64C252A52}" presName="connTx" presStyleLbl="parChTrans1D3" presStyleIdx="0" presStyleCnt="5"/>
      <dgm:spPr/>
    </dgm:pt>
    <dgm:pt modelId="{B33E63AB-FB9A-4E92-8C0F-F673B9240629}" type="pres">
      <dgm:prSet presAssocID="{F4AD8B29-C1DD-4CC3-9FF2-2D64AB449A7A}" presName="root2" presStyleCnt="0"/>
      <dgm:spPr/>
    </dgm:pt>
    <dgm:pt modelId="{56096FB6-9E31-416F-B45B-1A70A1D9B190}" type="pres">
      <dgm:prSet presAssocID="{F4AD8B29-C1DD-4CC3-9FF2-2D64AB449A7A}" presName="LevelTwoTextNode" presStyleLbl="node3" presStyleIdx="0" presStyleCnt="5">
        <dgm:presLayoutVars>
          <dgm:chPref val="3"/>
        </dgm:presLayoutVars>
      </dgm:prSet>
      <dgm:spPr/>
    </dgm:pt>
    <dgm:pt modelId="{3DE7B348-6853-452E-8832-A911FD602906}" type="pres">
      <dgm:prSet presAssocID="{F4AD8B29-C1DD-4CC3-9FF2-2D64AB449A7A}" presName="level3hierChild" presStyleCnt="0"/>
      <dgm:spPr/>
    </dgm:pt>
    <dgm:pt modelId="{2421894B-613B-4431-93E9-93002EEE87D0}" type="pres">
      <dgm:prSet presAssocID="{8FDE6777-5CC1-4FD8-8E0C-8B4059BEF8E6}" presName="conn2-1" presStyleLbl="parChTrans1D3" presStyleIdx="1" presStyleCnt="5"/>
      <dgm:spPr/>
    </dgm:pt>
    <dgm:pt modelId="{BC283EA9-F36B-4DBC-9BCD-E96C87648B28}" type="pres">
      <dgm:prSet presAssocID="{8FDE6777-5CC1-4FD8-8E0C-8B4059BEF8E6}" presName="connTx" presStyleLbl="parChTrans1D3" presStyleIdx="1" presStyleCnt="5"/>
      <dgm:spPr/>
    </dgm:pt>
    <dgm:pt modelId="{192DFD2A-1C29-4AF1-8815-71203FBA6A11}" type="pres">
      <dgm:prSet presAssocID="{9CBE958A-A9BD-4EE5-B5FA-CFB955779BEF}" presName="root2" presStyleCnt="0"/>
      <dgm:spPr/>
    </dgm:pt>
    <dgm:pt modelId="{776FFC65-9F7C-421D-82F1-2BB8FFF10844}" type="pres">
      <dgm:prSet presAssocID="{9CBE958A-A9BD-4EE5-B5FA-CFB955779BEF}" presName="LevelTwoTextNode" presStyleLbl="node3" presStyleIdx="1" presStyleCnt="5">
        <dgm:presLayoutVars>
          <dgm:chPref val="3"/>
        </dgm:presLayoutVars>
      </dgm:prSet>
      <dgm:spPr/>
    </dgm:pt>
    <dgm:pt modelId="{F40D932A-5D83-4597-B8D9-951888449550}" type="pres">
      <dgm:prSet presAssocID="{9CBE958A-A9BD-4EE5-B5FA-CFB955779BEF}" presName="level3hierChild" presStyleCnt="0"/>
      <dgm:spPr/>
    </dgm:pt>
    <dgm:pt modelId="{468EB893-2FEB-494E-B342-5F881FE31E09}" type="pres">
      <dgm:prSet presAssocID="{28A37F63-334C-4F26-BAC7-A8DCC25ADB86}" presName="conn2-1" presStyleLbl="parChTrans1D3" presStyleIdx="2" presStyleCnt="5"/>
      <dgm:spPr/>
    </dgm:pt>
    <dgm:pt modelId="{D626C533-11B2-4888-AE73-3B9B8F54B918}" type="pres">
      <dgm:prSet presAssocID="{28A37F63-334C-4F26-BAC7-A8DCC25ADB86}" presName="connTx" presStyleLbl="parChTrans1D3" presStyleIdx="2" presStyleCnt="5"/>
      <dgm:spPr/>
    </dgm:pt>
    <dgm:pt modelId="{4689B5BA-89E4-4924-836C-13728D0F7203}" type="pres">
      <dgm:prSet presAssocID="{4E6EE7E1-F4F1-4FBD-BC67-D727D933E5B3}" presName="root2" presStyleCnt="0"/>
      <dgm:spPr/>
    </dgm:pt>
    <dgm:pt modelId="{777CF714-CA5B-4198-921C-3862544E0968}" type="pres">
      <dgm:prSet presAssocID="{4E6EE7E1-F4F1-4FBD-BC67-D727D933E5B3}" presName="LevelTwoTextNode" presStyleLbl="node3" presStyleIdx="2" presStyleCnt="5">
        <dgm:presLayoutVars>
          <dgm:chPref val="3"/>
        </dgm:presLayoutVars>
      </dgm:prSet>
      <dgm:spPr/>
    </dgm:pt>
    <dgm:pt modelId="{572E270B-EFB4-458C-94C1-154E029D6471}" type="pres">
      <dgm:prSet presAssocID="{4E6EE7E1-F4F1-4FBD-BC67-D727D933E5B3}" presName="level3hierChild" presStyleCnt="0"/>
      <dgm:spPr/>
    </dgm:pt>
    <dgm:pt modelId="{399751E9-EBB0-4F72-A094-72AA0B961CAC}" type="pres">
      <dgm:prSet presAssocID="{6025711F-49EF-4A64-84C0-99DD4CB7957F}" presName="conn2-1" presStyleLbl="parChTrans1D2" presStyleIdx="1" presStyleCnt="2"/>
      <dgm:spPr/>
    </dgm:pt>
    <dgm:pt modelId="{652AC8B3-4937-4625-A577-343142960B5D}" type="pres">
      <dgm:prSet presAssocID="{6025711F-49EF-4A64-84C0-99DD4CB7957F}" presName="connTx" presStyleLbl="parChTrans1D2" presStyleIdx="1" presStyleCnt="2"/>
      <dgm:spPr/>
    </dgm:pt>
    <dgm:pt modelId="{5F9093B8-BA4B-4358-B711-04C50FB58A19}" type="pres">
      <dgm:prSet presAssocID="{38B4F669-32AE-41D1-BA2D-076EC9C9774A}" presName="root2" presStyleCnt="0"/>
      <dgm:spPr/>
    </dgm:pt>
    <dgm:pt modelId="{BCD16873-C5C3-490C-A9AA-9DEA943E283A}" type="pres">
      <dgm:prSet presAssocID="{38B4F669-32AE-41D1-BA2D-076EC9C9774A}" presName="LevelTwoTextNode" presStyleLbl="node2" presStyleIdx="1" presStyleCnt="2">
        <dgm:presLayoutVars>
          <dgm:chPref val="3"/>
        </dgm:presLayoutVars>
      </dgm:prSet>
      <dgm:spPr/>
    </dgm:pt>
    <dgm:pt modelId="{25DF1D48-94B0-433E-A2B8-0DB1F0CD5272}" type="pres">
      <dgm:prSet presAssocID="{38B4F669-32AE-41D1-BA2D-076EC9C9774A}" presName="level3hierChild" presStyleCnt="0"/>
      <dgm:spPr/>
    </dgm:pt>
    <dgm:pt modelId="{3C97802C-77CE-48A4-9F87-11153D34CAD6}" type="pres">
      <dgm:prSet presAssocID="{5A7EFEEE-6EC7-44B9-9DD5-ACAE21900959}" presName="conn2-1" presStyleLbl="parChTrans1D3" presStyleIdx="3" presStyleCnt="5"/>
      <dgm:spPr/>
    </dgm:pt>
    <dgm:pt modelId="{76F12AC5-6567-45AF-B367-1F40AF831A26}" type="pres">
      <dgm:prSet presAssocID="{5A7EFEEE-6EC7-44B9-9DD5-ACAE21900959}" presName="connTx" presStyleLbl="parChTrans1D3" presStyleIdx="3" presStyleCnt="5"/>
      <dgm:spPr/>
    </dgm:pt>
    <dgm:pt modelId="{6C4DEE01-65FC-4123-B5C0-D93C379C4E0C}" type="pres">
      <dgm:prSet presAssocID="{B30DFB71-0531-45DA-91AB-6BFDC031D5AF}" presName="root2" presStyleCnt="0"/>
      <dgm:spPr/>
    </dgm:pt>
    <dgm:pt modelId="{8CD046A6-A0EB-4152-98FE-EC04820A44DF}" type="pres">
      <dgm:prSet presAssocID="{B30DFB71-0531-45DA-91AB-6BFDC031D5AF}" presName="LevelTwoTextNode" presStyleLbl="node3" presStyleIdx="3" presStyleCnt="5">
        <dgm:presLayoutVars>
          <dgm:chPref val="3"/>
        </dgm:presLayoutVars>
      </dgm:prSet>
      <dgm:spPr/>
    </dgm:pt>
    <dgm:pt modelId="{C0EB9C3D-33E7-4065-870B-43F2518C6519}" type="pres">
      <dgm:prSet presAssocID="{B30DFB71-0531-45DA-91AB-6BFDC031D5AF}" presName="level3hierChild" presStyleCnt="0"/>
      <dgm:spPr/>
    </dgm:pt>
    <dgm:pt modelId="{79AA5C17-2D8D-46DE-A49F-BCEBADEC603F}" type="pres">
      <dgm:prSet presAssocID="{B8C42FA4-6B67-40E2-9AFB-81A00883ED3C}" presName="conn2-1" presStyleLbl="parChTrans1D3" presStyleIdx="4" presStyleCnt="5"/>
      <dgm:spPr/>
    </dgm:pt>
    <dgm:pt modelId="{9CB611D6-8F7A-4EB9-8A6E-E4736DF408EC}" type="pres">
      <dgm:prSet presAssocID="{B8C42FA4-6B67-40E2-9AFB-81A00883ED3C}" presName="connTx" presStyleLbl="parChTrans1D3" presStyleIdx="4" presStyleCnt="5"/>
      <dgm:spPr/>
    </dgm:pt>
    <dgm:pt modelId="{4C01A319-6813-4CA8-9A56-AFC3309F99DD}" type="pres">
      <dgm:prSet presAssocID="{0396B630-1A69-43E3-AE33-849D6C89F79C}" presName="root2" presStyleCnt="0"/>
      <dgm:spPr/>
    </dgm:pt>
    <dgm:pt modelId="{CDCA2F41-8C77-449C-B6F1-18BE15E3CD93}" type="pres">
      <dgm:prSet presAssocID="{0396B630-1A69-43E3-AE33-849D6C89F79C}" presName="LevelTwoTextNode" presStyleLbl="node3" presStyleIdx="4" presStyleCnt="5">
        <dgm:presLayoutVars>
          <dgm:chPref val="3"/>
        </dgm:presLayoutVars>
      </dgm:prSet>
      <dgm:spPr/>
    </dgm:pt>
    <dgm:pt modelId="{7F968206-A681-4357-AD6F-0301C9DA528C}" type="pres">
      <dgm:prSet presAssocID="{0396B630-1A69-43E3-AE33-849D6C89F79C}" presName="level3hierChild" presStyleCnt="0"/>
      <dgm:spPr/>
    </dgm:pt>
  </dgm:ptLst>
  <dgm:cxnLst>
    <dgm:cxn modelId="{8D01DF09-D04C-4AD5-8B1A-0C8D25A8C8E3}" type="presOf" srcId="{5A7EFEEE-6EC7-44B9-9DD5-ACAE21900959}" destId="{3C97802C-77CE-48A4-9F87-11153D34CAD6}" srcOrd="0" destOrd="0" presId="urn:microsoft.com/office/officeart/2005/8/layout/hierarchy2"/>
    <dgm:cxn modelId="{8B816F2D-829C-407D-B8A0-3BB2512C99BA}" srcId="{87215711-F781-4B8E-BC64-5C6C72CB9632}" destId="{4E6EE7E1-F4F1-4FBD-BC67-D727D933E5B3}" srcOrd="2" destOrd="0" parTransId="{28A37F63-334C-4F26-BAC7-A8DCC25ADB86}" sibTransId="{B5801663-DE21-48C6-85A5-53E43BB373A6}"/>
    <dgm:cxn modelId="{62FC9631-EA22-41B9-8A44-0484C6A715F5}" type="presOf" srcId="{8FDE6777-5CC1-4FD8-8E0C-8B4059BEF8E6}" destId="{BC283EA9-F36B-4DBC-9BCD-E96C87648B28}" srcOrd="1" destOrd="0" presId="urn:microsoft.com/office/officeart/2005/8/layout/hierarchy2"/>
    <dgm:cxn modelId="{55F85867-C39C-44EF-914C-5F24E7F3483C}" srcId="{38B4F669-32AE-41D1-BA2D-076EC9C9774A}" destId="{0396B630-1A69-43E3-AE33-849D6C89F79C}" srcOrd="1" destOrd="0" parTransId="{B8C42FA4-6B67-40E2-9AFB-81A00883ED3C}" sibTransId="{C3748668-E6EE-49B5-87ED-BCF6CF6E3C86}"/>
    <dgm:cxn modelId="{3A5FC448-525E-4D04-B860-E01B11E16CD3}" srcId="{87215711-F781-4B8E-BC64-5C6C72CB9632}" destId="{F4AD8B29-C1DD-4CC3-9FF2-2D64AB449A7A}" srcOrd="0" destOrd="0" parTransId="{F7B4ED38-6E39-49E8-BBF4-57D64C252A52}" sibTransId="{0768EDDE-BFB8-4E8C-A60C-D307DFE3F7FB}"/>
    <dgm:cxn modelId="{7AB5D26A-1546-409F-9866-4F1A3222B50C}" type="presOf" srcId="{2BE70B0A-5F0A-4D33-BFF8-02CB7828710D}" destId="{FEF00ECB-3281-4AAC-9C98-D3C19D45103F}" srcOrd="1" destOrd="0" presId="urn:microsoft.com/office/officeart/2005/8/layout/hierarchy2"/>
    <dgm:cxn modelId="{85D64F6E-246B-4BDA-9802-D1AB561935A3}" type="presOf" srcId="{8FDE6777-5CC1-4FD8-8E0C-8B4059BEF8E6}" destId="{2421894B-613B-4431-93E9-93002EEE87D0}" srcOrd="0" destOrd="0" presId="urn:microsoft.com/office/officeart/2005/8/layout/hierarchy2"/>
    <dgm:cxn modelId="{53CCCA74-E966-48B4-A58A-335BA9641F79}" type="presOf" srcId="{4E6EE7E1-F4F1-4FBD-BC67-D727D933E5B3}" destId="{777CF714-CA5B-4198-921C-3862544E0968}" srcOrd="0" destOrd="0" presId="urn:microsoft.com/office/officeart/2005/8/layout/hierarchy2"/>
    <dgm:cxn modelId="{6E8FE47F-463C-4040-9E0B-7FA243B16E5D}" type="presOf" srcId="{F7B4ED38-6E39-49E8-BBF4-57D64C252A52}" destId="{CD70052E-1053-48B4-9DCE-0B51CE1A48BA}" srcOrd="1" destOrd="0" presId="urn:microsoft.com/office/officeart/2005/8/layout/hierarchy2"/>
    <dgm:cxn modelId="{1EDEC182-8F7E-40A4-B5E3-A3CC01A5F237}" type="presOf" srcId="{F7B4ED38-6E39-49E8-BBF4-57D64C252A52}" destId="{AD3BF490-05F9-4577-A490-75DDF905D696}" srcOrd="0" destOrd="0" presId="urn:microsoft.com/office/officeart/2005/8/layout/hierarchy2"/>
    <dgm:cxn modelId="{D3663B84-7815-4125-A8C8-01DC69C426B2}" type="presOf" srcId="{87215711-F781-4B8E-BC64-5C6C72CB9632}" destId="{AB273DEE-7267-4DA4-B9C3-870E4CCE3869}" srcOrd="0" destOrd="0" presId="urn:microsoft.com/office/officeart/2005/8/layout/hierarchy2"/>
    <dgm:cxn modelId="{CC7A5E84-BE4E-4150-A290-BD1C02669D35}" srcId="{38B4F669-32AE-41D1-BA2D-076EC9C9774A}" destId="{B30DFB71-0531-45DA-91AB-6BFDC031D5AF}" srcOrd="0" destOrd="0" parTransId="{5A7EFEEE-6EC7-44B9-9DD5-ACAE21900959}" sibTransId="{CEF42D5E-3DF8-44F7-9939-A537EB14441A}"/>
    <dgm:cxn modelId="{8D893B85-DA1F-4D08-BE7D-CA4F605F0512}" type="presOf" srcId="{38B4F669-32AE-41D1-BA2D-076EC9C9774A}" destId="{BCD16873-C5C3-490C-A9AA-9DEA943E283A}" srcOrd="0" destOrd="0" presId="urn:microsoft.com/office/officeart/2005/8/layout/hierarchy2"/>
    <dgm:cxn modelId="{4787ED91-AF72-4CE8-AA56-589EC7654EF8}" srcId="{9698FB3E-48AC-4401-B093-3EB5BE3C900D}" destId="{38B4F669-32AE-41D1-BA2D-076EC9C9774A}" srcOrd="1" destOrd="0" parTransId="{6025711F-49EF-4A64-84C0-99DD4CB7957F}" sibTransId="{E35C068B-5D62-4865-BB90-23CCB47BBB00}"/>
    <dgm:cxn modelId="{1638B59B-73F2-4D6E-AAD6-4FB4889E0869}" srcId="{94122BA0-3482-4E87-A900-1D4FD0D18EC6}" destId="{9698FB3E-48AC-4401-B093-3EB5BE3C900D}" srcOrd="0" destOrd="0" parTransId="{71B83332-3FD8-4A48-B6FF-90597A324D3D}" sibTransId="{F6FDACC6-80AC-4018-A246-4C38BC6881DB}"/>
    <dgm:cxn modelId="{17BBAC9F-A543-4496-99F3-CBBB32E66575}" srcId="{9698FB3E-48AC-4401-B093-3EB5BE3C900D}" destId="{87215711-F781-4B8E-BC64-5C6C72CB9632}" srcOrd="0" destOrd="0" parTransId="{2BE70B0A-5F0A-4D33-BFF8-02CB7828710D}" sibTransId="{8955F649-D9BF-43E1-9AA9-532C32E5AC30}"/>
    <dgm:cxn modelId="{D609EBA3-887F-4369-8F4A-D52CB1D7724D}" type="presOf" srcId="{28A37F63-334C-4F26-BAC7-A8DCC25ADB86}" destId="{468EB893-2FEB-494E-B342-5F881FE31E09}" srcOrd="0" destOrd="0" presId="urn:microsoft.com/office/officeart/2005/8/layout/hierarchy2"/>
    <dgm:cxn modelId="{0355C9A7-3F11-4A29-93B0-B3A78D92C7F8}" type="presOf" srcId="{94122BA0-3482-4E87-A900-1D4FD0D18EC6}" destId="{B5D08FCB-1E50-4DF9-9B6E-58E6C463BFC0}" srcOrd="0" destOrd="0" presId="urn:microsoft.com/office/officeart/2005/8/layout/hierarchy2"/>
    <dgm:cxn modelId="{8F9C2AAC-5584-4F8B-83FC-C66D3172F085}" type="presOf" srcId="{0396B630-1A69-43E3-AE33-849D6C89F79C}" destId="{CDCA2F41-8C77-449C-B6F1-18BE15E3CD93}" srcOrd="0" destOrd="0" presId="urn:microsoft.com/office/officeart/2005/8/layout/hierarchy2"/>
    <dgm:cxn modelId="{53F2F3BA-12AA-4A2E-852E-469E72E83D38}" type="presOf" srcId="{F4AD8B29-C1DD-4CC3-9FF2-2D64AB449A7A}" destId="{56096FB6-9E31-416F-B45B-1A70A1D9B190}" srcOrd="0" destOrd="0" presId="urn:microsoft.com/office/officeart/2005/8/layout/hierarchy2"/>
    <dgm:cxn modelId="{4A00E5BC-19BF-4485-9EF7-7130EB20DB0F}" type="presOf" srcId="{6025711F-49EF-4A64-84C0-99DD4CB7957F}" destId="{399751E9-EBB0-4F72-A094-72AA0B961CAC}" srcOrd="0" destOrd="0" presId="urn:microsoft.com/office/officeart/2005/8/layout/hierarchy2"/>
    <dgm:cxn modelId="{A747AEC1-EBCD-4428-8C9B-FF70A804A84C}" type="presOf" srcId="{9CBE958A-A9BD-4EE5-B5FA-CFB955779BEF}" destId="{776FFC65-9F7C-421D-82F1-2BB8FFF10844}" srcOrd="0" destOrd="0" presId="urn:microsoft.com/office/officeart/2005/8/layout/hierarchy2"/>
    <dgm:cxn modelId="{5C4A57C4-AF39-4CE5-BC97-F7D1E2900F24}" type="presOf" srcId="{2BE70B0A-5F0A-4D33-BFF8-02CB7828710D}" destId="{68220C4C-5971-4893-9C12-4A08BF8946DD}" srcOrd="0" destOrd="0" presId="urn:microsoft.com/office/officeart/2005/8/layout/hierarchy2"/>
    <dgm:cxn modelId="{799445CC-5C05-4AAC-AB73-D34292AAADDA}" type="presOf" srcId="{B8C42FA4-6B67-40E2-9AFB-81A00883ED3C}" destId="{9CB611D6-8F7A-4EB9-8A6E-E4736DF408EC}" srcOrd="1" destOrd="0" presId="urn:microsoft.com/office/officeart/2005/8/layout/hierarchy2"/>
    <dgm:cxn modelId="{AE2C63D0-067C-4E7E-BC26-D4EBCB56A8C5}" type="presOf" srcId="{B30DFB71-0531-45DA-91AB-6BFDC031D5AF}" destId="{8CD046A6-A0EB-4152-98FE-EC04820A44DF}" srcOrd="0" destOrd="0" presId="urn:microsoft.com/office/officeart/2005/8/layout/hierarchy2"/>
    <dgm:cxn modelId="{B438BBDD-757B-4DC4-8856-580890379D46}" type="presOf" srcId="{28A37F63-334C-4F26-BAC7-A8DCC25ADB86}" destId="{D626C533-11B2-4888-AE73-3B9B8F54B918}" srcOrd="1" destOrd="0" presId="urn:microsoft.com/office/officeart/2005/8/layout/hierarchy2"/>
    <dgm:cxn modelId="{C6EB5DEA-AC98-463A-9CC8-7A5AD918161F}" type="presOf" srcId="{9698FB3E-48AC-4401-B093-3EB5BE3C900D}" destId="{371BDEA1-34E3-4BE0-929A-386E184A7DEB}" srcOrd="0" destOrd="0" presId="urn:microsoft.com/office/officeart/2005/8/layout/hierarchy2"/>
    <dgm:cxn modelId="{BD51D0EF-10A1-4BC1-B827-5E581A774E85}" type="presOf" srcId="{5A7EFEEE-6EC7-44B9-9DD5-ACAE21900959}" destId="{76F12AC5-6567-45AF-B367-1F40AF831A26}" srcOrd="1" destOrd="0" presId="urn:microsoft.com/office/officeart/2005/8/layout/hierarchy2"/>
    <dgm:cxn modelId="{1DF03BF2-278F-4FCA-82B7-2786BF196932}" srcId="{87215711-F781-4B8E-BC64-5C6C72CB9632}" destId="{9CBE958A-A9BD-4EE5-B5FA-CFB955779BEF}" srcOrd="1" destOrd="0" parTransId="{8FDE6777-5CC1-4FD8-8E0C-8B4059BEF8E6}" sibTransId="{59AEE670-2A0E-4F99-8B2B-73FC3581965F}"/>
    <dgm:cxn modelId="{F6296FFF-DF6E-4B9B-847D-424C05010495}" type="presOf" srcId="{B8C42FA4-6B67-40E2-9AFB-81A00883ED3C}" destId="{79AA5C17-2D8D-46DE-A49F-BCEBADEC603F}" srcOrd="0" destOrd="0" presId="urn:microsoft.com/office/officeart/2005/8/layout/hierarchy2"/>
    <dgm:cxn modelId="{A081F4FF-BE29-4699-9C94-FEB71990A262}" type="presOf" srcId="{6025711F-49EF-4A64-84C0-99DD4CB7957F}" destId="{652AC8B3-4937-4625-A577-343142960B5D}" srcOrd="1" destOrd="0" presId="urn:microsoft.com/office/officeart/2005/8/layout/hierarchy2"/>
    <dgm:cxn modelId="{B7A7B196-E8DA-45A5-8979-7433E425A01F}" type="presParOf" srcId="{B5D08FCB-1E50-4DF9-9B6E-58E6C463BFC0}" destId="{86E8147B-7409-4725-94AA-C55437CCEE06}" srcOrd="0" destOrd="0" presId="urn:microsoft.com/office/officeart/2005/8/layout/hierarchy2"/>
    <dgm:cxn modelId="{FB66029F-296D-41F5-A7BD-3EB23802B03D}" type="presParOf" srcId="{86E8147B-7409-4725-94AA-C55437CCEE06}" destId="{371BDEA1-34E3-4BE0-929A-386E184A7DEB}" srcOrd="0" destOrd="0" presId="urn:microsoft.com/office/officeart/2005/8/layout/hierarchy2"/>
    <dgm:cxn modelId="{93DE55B7-FFDE-476A-93C6-DBC602203D11}" type="presParOf" srcId="{86E8147B-7409-4725-94AA-C55437CCEE06}" destId="{F38C162F-65C7-464E-8CE5-6619B539A299}" srcOrd="1" destOrd="0" presId="urn:microsoft.com/office/officeart/2005/8/layout/hierarchy2"/>
    <dgm:cxn modelId="{70709487-8F38-4CC2-B56E-325FF84E6443}" type="presParOf" srcId="{F38C162F-65C7-464E-8CE5-6619B539A299}" destId="{68220C4C-5971-4893-9C12-4A08BF8946DD}" srcOrd="0" destOrd="0" presId="urn:microsoft.com/office/officeart/2005/8/layout/hierarchy2"/>
    <dgm:cxn modelId="{9480B3DF-45C8-43D3-97FB-D8F3D7A8D237}" type="presParOf" srcId="{68220C4C-5971-4893-9C12-4A08BF8946DD}" destId="{FEF00ECB-3281-4AAC-9C98-D3C19D45103F}" srcOrd="0" destOrd="0" presId="urn:microsoft.com/office/officeart/2005/8/layout/hierarchy2"/>
    <dgm:cxn modelId="{E5FE7736-8265-4270-B910-8EFE743941F2}" type="presParOf" srcId="{F38C162F-65C7-464E-8CE5-6619B539A299}" destId="{27EA5ED4-AABC-4FAF-947B-FA9A62450D26}" srcOrd="1" destOrd="0" presId="urn:microsoft.com/office/officeart/2005/8/layout/hierarchy2"/>
    <dgm:cxn modelId="{FF006765-C291-41B4-BF0E-FE75BCA4069E}" type="presParOf" srcId="{27EA5ED4-AABC-4FAF-947B-FA9A62450D26}" destId="{AB273DEE-7267-4DA4-B9C3-870E4CCE3869}" srcOrd="0" destOrd="0" presId="urn:microsoft.com/office/officeart/2005/8/layout/hierarchy2"/>
    <dgm:cxn modelId="{218F0CAE-E15D-48C3-BFAF-B787395A760B}" type="presParOf" srcId="{27EA5ED4-AABC-4FAF-947B-FA9A62450D26}" destId="{96B2013B-3255-475F-AD21-7C3C7B6A8DA3}" srcOrd="1" destOrd="0" presId="urn:microsoft.com/office/officeart/2005/8/layout/hierarchy2"/>
    <dgm:cxn modelId="{24223B4C-7A58-49E5-A14E-8AE4CD6AAF95}" type="presParOf" srcId="{96B2013B-3255-475F-AD21-7C3C7B6A8DA3}" destId="{AD3BF490-05F9-4577-A490-75DDF905D696}" srcOrd="0" destOrd="0" presId="urn:microsoft.com/office/officeart/2005/8/layout/hierarchy2"/>
    <dgm:cxn modelId="{EDD67CC2-EFA8-40C9-8F91-4973B5B4A248}" type="presParOf" srcId="{AD3BF490-05F9-4577-A490-75DDF905D696}" destId="{CD70052E-1053-48B4-9DCE-0B51CE1A48BA}" srcOrd="0" destOrd="0" presId="urn:microsoft.com/office/officeart/2005/8/layout/hierarchy2"/>
    <dgm:cxn modelId="{99EB05B5-E398-4D3D-B2AD-86152E2805DE}" type="presParOf" srcId="{96B2013B-3255-475F-AD21-7C3C7B6A8DA3}" destId="{B33E63AB-FB9A-4E92-8C0F-F673B9240629}" srcOrd="1" destOrd="0" presId="urn:microsoft.com/office/officeart/2005/8/layout/hierarchy2"/>
    <dgm:cxn modelId="{CC9143CE-C04D-49BF-9635-C2EDE5679742}" type="presParOf" srcId="{B33E63AB-FB9A-4E92-8C0F-F673B9240629}" destId="{56096FB6-9E31-416F-B45B-1A70A1D9B190}" srcOrd="0" destOrd="0" presId="urn:microsoft.com/office/officeart/2005/8/layout/hierarchy2"/>
    <dgm:cxn modelId="{8E1529A1-E6CA-49F2-A074-0FB4B32D7EF5}" type="presParOf" srcId="{B33E63AB-FB9A-4E92-8C0F-F673B9240629}" destId="{3DE7B348-6853-452E-8832-A911FD602906}" srcOrd="1" destOrd="0" presId="urn:microsoft.com/office/officeart/2005/8/layout/hierarchy2"/>
    <dgm:cxn modelId="{D339DA82-848C-4DCB-BDA8-CCF9BC9112D4}" type="presParOf" srcId="{96B2013B-3255-475F-AD21-7C3C7B6A8DA3}" destId="{2421894B-613B-4431-93E9-93002EEE87D0}" srcOrd="2" destOrd="0" presId="urn:microsoft.com/office/officeart/2005/8/layout/hierarchy2"/>
    <dgm:cxn modelId="{8D0E61AF-11D3-48C7-A865-8841900BC4D3}" type="presParOf" srcId="{2421894B-613B-4431-93E9-93002EEE87D0}" destId="{BC283EA9-F36B-4DBC-9BCD-E96C87648B28}" srcOrd="0" destOrd="0" presId="urn:microsoft.com/office/officeart/2005/8/layout/hierarchy2"/>
    <dgm:cxn modelId="{97F0CE59-5587-4A93-B9CF-FCECCFDBC0F4}" type="presParOf" srcId="{96B2013B-3255-475F-AD21-7C3C7B6A8DA3}" destId="{192DFD2A-1C29-4AF1-8815-71203FBA6A11}" srcOrd="3" destOrd="0" presId="urn:microsoft.com/office/officeart/2005/8/layout/hierarchy2"/>
    <dgm:cxn modelId="{2BFCE178-7B6C-4C87-895E-E1E5287E7599}" type="presParOf" srcId="{192DFD2A-1C29-4AF1-8815-71203FBA6A11}" destId="{776FFC65-9F7C-421D-82F1-2BB8FFF10844}" srcOrd="0" destOrd="0" presId="urn:microsoft.com/office/officeart/2005/8/layout/hierarchy2"/>
    <dgm:cxn modelId="{97841F6A-2BD6-4033-B46C-FBA16B58D94C}" type="presParOf" srcId="{192DFD2A-1C29-4AF1-8815-71203FBA6A11}" destId="{F40D932A-5D83-4597-B8D9-951888449550}" srcOrd="1" destOrd="0" presId="urn:microsoft.com/office/officeart/2005/8/layout/hierarchy2"/>
    <dgm:cxn modelId="{0CE9728E-A1B8-417D-974C-DCD772C72056}" type="presParOf" srcId="{96B2013B-3255-475F-AD21-7C3C7B6A8DA3}" destId="{468EB893-2FEB-494E-B342-5F881FE31E09}" srcOrd="4" destOrd="0" presId="urn:microsoft.com/office/officeart/2005/8/layout/hierarchy2"/>
    <dgm:cxn modelId="{2845CA5A-CE8F-4445-832F-07D9AAF70CBE}" type="presParOf" srcId="{468EB893-2FEB-494E-B342-5F881FE31E09}" destId="{D626C533-11B2-4888-AE73-3B9B8F54B918}" srcOrd="0" destOrd="0" presId="urn:microsoft.com/office/officeart/2005/8/layout/hierarchy2"/>
    <dgm:cxn modelId="{83A0880C-0DA2-4465-B65C-E7266E16E6B1}" type="presParOf" srcId="{96B2013B-3255-475F-AD21-7C3C7B6A8DA3}" destId="{4689B5BA-89E4-4924-836C-13728D0F7203}" srcOrd="5" destOrd="0" presId="urn:microsoft.com/office/officeart/2005/8/layout/hierarchy2"/>
    <dgm:cxn modelId="{ED052903-8DDB-48DB-9445-C29E8BAB5433}" type="presParOf" srcId="{4689B5BA-89E4-4924-836C-13728D0F7203}" destId="{777CF714-CA5B-4198-921C-3862544E0968}" srcOrd="0" destOrd="0" presId="urn:microsoft.com/office/officeart/2005/8/layout/hierarchy2"/>
    <dgm:cxn modelId="{C22D24C3-512F-4748-8324-47F45831DFEE}" type="presParOf" srcId="{4689B5BA-89E4-4924-836C-13728D0F7203}" destId="{572E270B-EFB4-458C-94C1-154E029D6471}" srcOrd="1" destOrd="0" presId="urn:microsoft.com/office/officeart/2005/8/layout/hierarchy2"/>
    <dgm:cxn modelId="{AC55563C-A34F-430D-BC86-1228BE6FAB16}" type="presParOf" srcId="{F38C162F-65C7-464E-8CE5-6619B539A299}" destId="{399751E9-EBB0-4F72-A094-72AA0B961CAC}" srcOrd="2" destOrd="0" presId="urn:microsoft.com/office/officeart/2005/8/layout/hierarchy2"/>
    <dgm:cxn modelId="{0CDE1353-9BC4-4A46-81D5-C84B49AF3F1B}" type="presParOf" srcId="{399751E9-EBB0-4F72-A094-72AA0B961CAC}" destId="{652AC8B3-4937-4625-A577-343142960B5D}" srcOrd="0" destOrd="0" presId="urn:microsoft.com/office/officeart/2005/8/layout/hierarchy2"/>
    <dgm:cxn modelId="{1B8B7847-38F3-4F16-9079-750150EF6A70}" type="presParOf" srcId="{F38C162F-65C7-464E-8CE5-6619B539A299}" destId="{5F9093B8-BA4B-4358-B711-04C50FB58A19}" srcOrd="3" destOrd="0" presId="urn:microsoft.com/office/officeart/2005/8/layout/hierarchy2"/>
    <dgm:cxn modelId="{D0EDA27E-ED08-4FA2-97EA-E445EDFFE090}" type="presParOf" srcId="{5F9093B8-BA4B-4358-B711-04C50FB58A19}" destId="{BCD16873-C5C3-490C-A9AA-9DEA943E283A}" srcOrd="0" destOrd="0" presId="urn:microsoft.com/office/officeart/2005/8/layout/hierarchy2"/>
    <dgm:cxn modelId="{6583985D-B843-4AE6-AB53-675A66515377}" type="presParOf" srcId="{5F9093B8-BA4B-4358-B711-04C50FB58A19}" destId="{25DF1D48-94B0-433E-A2B8-0DB1F0CD5272}" srcOrd="1" destOrd="0" presId="urn:microsoft.com/office/officeart/2005/8/layout/hierarchy2"/>
    <dgm:cxn modelId="{41BC586A-A605-4E46-B124-3C4FF93CAF8A}" type="presParOf" srcId="{25DF1D48-94B0-433E-A2B8-0DB1F0CD5272}" destId="{3C97802C-77CE-48A4-9F87-11153D34CAD6}" srcOrd="0" destOrd="0" presId="urn:microsoft.com/office/officeart/2005/8/layout/hierarchy2"/>
    <dgm:cxn modelId="{CC22D338-D653-4F03-BCA4-EA075B25ED64}" type="presParOf" srcId="{3C97802C-77CE-48A4-9F87-11153D34CAD6}" destId="{76F12AC5-6567-45AF-B367-1F40AF831A26}" srcOrd="0" destOrd="0" presId="urn:microsoft.com/office/officeart/2005/8/layout/hierarchy2"/>
    <dgm:cxn modelId="{CD0C306E-F588-4AFE-A859-8ED4EF42EEA2}" type="presParOf" srcId="{25DF1D48-94B0-433E-A2B8-0DB1F0CD5272}" destId="{6C4DEE01-65FC-4123-B5C0-D93C379C4E0C}" srcOrd="1" destOrd="0" presId="urn:microsoft.com/office/officeart/2005/8/layout/hierarchy2"/>
    <dgm:cxn modelId="{35FCDD84-4ADD-4B12-8A37-049C9FD0FD1B}" type="presParOf" srcId="{6C4DEE01-65FC-4123-B5C0-D93C379C4E0C}" destId="{8CD046A6-A0EB-4152-98FE-EC04820A44DF}" srcOrd="0" destOrd="0" presId="urn:microsoft.com/office/officeart/2005/8/layout/hierarchy2"/>
    <dgm:cxn modelId="{63882F91-1AB5-44E4-9B73-32F646189CA6}" type="presParOf" srcId="{6C4DEE01-65FC-4123-B5C0-D93C379C4E0C}" destId="{C0EB9C3D-33E7-4065-870B-43F2518C6519}" srcOrd="1" destOrd="0" presId="urn:microsoft.com/office/officeart/2005/8/layout/hierarchy2"/>
    <dgm:cxn modelId="{2DDF17F9-8AF7-48CD-B95C-18F005D92AC5}" type="presParOf" srcId="{25DF1D48-94B0-433E-A2B8-0DB1F0CD5272}" destId="{79AA5C17-2D8D-46DE-A49F-BCEBADEC603F}" srcOrd="2" destOrd="0" presId="urn:microsoft.com/office/officeart/2005/8/layout/hierarchy2"/>
    <dgm:cxn modelId="{64F501C5-5684-4ABE-8FD5-8CFD6F3F8714}" type="presParOf" srcId="{79AA5C17-2D8D-46DE-A49F-BCEBADEC603F}" destId="{9CB611D6-8F7A-4EB9-8A6E-E4736DF408EC}" srcOrd="0" destOrd="0" presId="urn:microsoft.com/office/officeart/2005/8/layout/hierarchy2"/>
    <dgm:cxn modelId="{1F9E037B-258D-4CB1-A820-F90651D3F704}" type="presParOf" srcId="{25DF1D48-94B0-433E-A2B8-0DB1F0CD5272}" destId="{4C01A319-6813-4CA8-9A56-AFC3309F99DD}" srcOrd="3" destOrd="0" presId="urn:microsoft.com/office/officeart/2005/8/layout/hierarchy2"/>
    <dgm:cxn modelId="{151DFDFA-B3B4-48AC-B80F-47B13112750A}" type="presParOf" srcId="{4C01A319-6813-4CA8-9A56-AFC3309F99DD}" destId="{CDCA2F41-8C77-449C-B6F1-18BE15E3CD93}" srcOrd="0" destOrd="0" presId="urn:microsoft.com/office/officeart/2005/8/layout/hierarchy2"/>
    <dgm:cxn modelId="{B964F563-4F63-45AD-948E-316A9368D3CF}" type="presParOf" srcId="{4C01A319-6813-4CA8-9A56-AFC3309F99DD}" destId="{7F968206-A681-4357-AD6F-0301C9DA528C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91C42-8805-405F-BBAE-338D3FCCFA21}">
      <dsp:nvSpPr>
        <dsp:cNvPr id="0" name=""/>
        <dsp:cNvSpPr/>
      </dsp:nvSpPr>
      <dsp:spPr>
        <a:xfrm>
          <a:off x="1814647" y="1152"/>
          <a:ext cx="2355242" cy="235524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2159564" y="346069"/>
        <a:ext cx="1665408" cy="1665408"/>
      </dsp:txXfrm>
    </dsp:sp>
    <dsp:sp modelId="{594C0EC4-9ED1-4FA0-AFF3-7E68F95DBF11}">
      <dsp:nvSpPr>
        <dsp:cNvPr id="0" name=""/>
        <dsp:cNvSpPr/>
      </dsp:nvSpPr>
      <dsp:spPr>
        <a:xfrm rot="3600000">
          <a:off x="3554541" y="2296565"/>
          <a:ext cx="625100" cy="794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/>
        </a:p>
      </dsp:txBody>
      <dsp:txXfrm>
        <a:off x="3601424" y="2374341"/>
        <a:ext cx="437570" cy="476936"/>
      </dsp:txXfrm>
    </dsp:sp>
    <dsp:sp modelId="{76931A2A-A4FB-4F40-A6AD-D716B53062B3}">
      <dsp:nvSpPr>
        <dsp:cNvPr id="0" name=""/>
        <dsp:cNvSpPr/>
      </dsp:nvSpPr>
      <dsp:spPr>
        <a:xfrm>
          <a:off x="3581985" y="3062272"/>
          <a:ext cx="2355242" cy="2355242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/>
        </a:p>
      </dsp:txBody>
      <dsp:txXfrm>
        <a:off x="3926902" y="3407189"/>
        <a:ext cx="1665408" cy="1665408"/>
      </dsp:txXfrm>
    </dsp:sp>
    <dsp:sp modelId="{8A49AAD4-983D-45A7-B78F-1CA8823E6D34}">
      <dsp:nvSpPr>
        <dsp:cNvPr id="0" name=""/>
        <dsp:cNvSpPr/>
      </dsp:nvSpPr>
      <dsp:spPr>
        <a:xfrm rot="10800000">
          <a:off x="2697409" y="3842446"/>
          <a:ext cx="625100" cy="794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/>
        </a:p>
      </dsp:txBody>
      <dsp:txXfrm rot="10800000">
        <a:off x="2884939" y="4001425"/>
        <a:ext cx="437570" cy="476936"/>
      </dsp:txXfrm>
    </dsp:sp>
    <dsp:sp modelId="{514666C5-0E5F-4B67-A9A6-ACA3FA8D99E0}">
      <dsp:nvSpPr>
        <dsp:cNvPr id="0" name=""/>
        <dsp:cNvSpPr/>
      </dsp:nvSpPr>
      <dsp:spPr>
        <a:xfrm>
          <a:off x="47308" y="3062272"/>
          <a:ext cx="2355242" cy="2355242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392225" y="3407189"/>
        <a:ext cx="1665408" cy="1665408"/>
      </dsp:txXfrm>
    </dsp:sp>
    <dsp:sp modelId="{740994C6-5572-46E7-83E4-05F67A5B2CFF}">
      <dsp:nvSpPr>
        <dsp:cNvPr id="0" name=""/>
        <dsp:cNvSpPr/>
      </dsp:nvSpPr>
      <dsp:spPr>
        <a:xfrm rot="18000000">
          <a:off x="1787203" y="2327207"/>
          <a:ext cx="625100" cy="794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/>
        </a:p>
      </dsp:txBody>
      <dsp:txXfrm>
        <a:off x="1834086" y="2567389"/>
        <a:ext cx="437570" cy="4769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1BDEA1-34E3-4BE0-929A-386E184A7DEB}">
      <dsp:nvSpPr>
        <dsp:cNvPr id="0" name=""/>
        <dsp:cNvSpPr/>
      </dsp:nvSpPr>
      <dsp:spPr>
        <a:xfrm>
          <a:off x="644138" y="2754335"/>
          <a:ext cx="2127605" cy="1063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/>
            <a:t>Robot</a:t>
          </a:r>
        </a:p>
      </dsp:txBody>
      <dsp:txXfrm>
        <a:off x="675296" y="2785493"/>
        <a:ext cx="2065289" cy="1001486"/>
      </dsp:txXfrm>
    </dsp:sp>
    <dsp:sp modelId="{68220C4C-5971-4893-9C12-4A08BF8946DD}">
      <dsp:nvSpPr>
        <dsp:cNvPr id="0" name=""/>
        <dsp:cNvSpPr/>
      </dsp:nvSpPr>
      <dsp:spPr>
        <a:xfrm rot="17945813">
          <a:off x="2322225" y="2505567"/>
          <a:ext cx="175007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750078" y="1606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00" kern="1200"/>
        </a:p>
      </dsp:txBody>
      <dsp:txXfrm>
        <a:off x="3153512" y="2477877"/>
        <a:ext cx="87503" cy="87503"/>
      </dsp:txXfrm>
    </dsp:sp>
    <dsp:sp modelId="{AB273DEE-7267-4DA4-B9C3-870E4CCE3869}">
      <dsp:nvSpPr>
        <dsp:cNvPr id="0" name=""/>
        <dsp:cNvSpPr/>
      </dsp:nvSpPr>
      <dsp:spPr>
        <a:xfrm>
          <a:off x="3622785" y="1225119"/>
          <a:ext cx="2127605" cy="1063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/>
            <a:t>Actuadores</a:t>
          </a:r>
        </a:p>
      </dsp:txBody>
      <dsp:txXfrm>
        <a:off x="3653943" y="1256277"/>
        <a:ext cx="2065289" cy="1001486"/>
      </dsp:txXfrm>
    </dsp:sp>
    <dsp:sp modelId="{AD3BF490-05F9-4577-A490-75DDF905D696}">
      <dsp:nvSpPr>
        <dsp:cNvPr id="0" name=""/>
        <dsp:cNvSpPr/>
      </dsp:nvSpPr>
      <dsp:spPr>
        <a:xfrm rot="18289469">
          <a:off x="5430775" y="1129272"/>
          <a:ext cx="149027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490273" y="1606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138655" y="1108077"/>
        <a:ext cx="74513" cy="74513"/>
      </dsp:txXfrm>
    </dsp:sp>
    <dsp:sp modelId="{56096FB6-9E31-416F-B45B-1A70A1D9B190}">
      <dsp:nvSpPr>
        <dsp:cNvPr id="0" name=""/>
        <dsp:cNvSpPr/>
      </dsp:nvSpPr>
      <dsp:spPr>
        <a:xfrm>
          <a:off x="6601433" y="1746"/>
          <a:ext cx="2127605" cy="1063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/>
            <a:t>LED´s</a:t>
          </a:r>
        </a:p>
      </dsp:txBody>
      <dsp:txXfrm>
        <a:off x="6632591" y="32904"/>
        <a:ext cx="2065289" cy="1001486"/>
      </dsp:txXfrm>
    </dsp:sp>
    <dsp:sp modelId="{2421894B-613B-4431-93E9-93002EEE87D0}">
      <dsp:nvSpPr>
        <dsp:cNvPr id="0" name=""/>
        <dsp:cNvSpPr/>
      </dsp:nvSpPr>
      <dsp:spPr>
        <a:xfrm>
          <a:off x="5750391" y="1740958"/>
          <a:ext cx="85104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851042" y="1606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154636" y="1735744"/>
        <a:ext cx="42552" cy="42552"/>
      </dsp:txXfrm>
    </dsp:sp>
    <dsp:sp modelId="{776FFC65-9F7C-421D-82F1-2BB8FFF10844}">
      <dsp:nvSpPr>
        <dsp:cNvPr id="0" name=""/>
        <dsp:cNvSpPr/>
      </dsp:nvSpPr>
      <dsp:spPr>
        <a:xfrm>
          <a:off x="6601433" y="1225119"/>
          <a:ext cx="2127605" cy="1063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/>
            <a:t>Buzzer</a:t>
          </a:r>
        </a:p>
      </dsp:txBody>
      <dsp:txXfrm>
        <a:off x="6632591" y="1256277"/>
        <a:ext cx="2065289" cy="1001486"/>
      </dsp:txXfrm>
    </dsp:sp>
    <dsp:sp modelId="{468EB893-2FEB-494E-B342-5F881FE31E09}">
      <dsp:nvSpPr>
        <dsp:cNvPr id="0" name=""/>
        <dsp:cNvSpPr/>
      </dsp:nvSpPr>
      <dsp:spPr>
        <a:xfrm rot="3310531">
          <a:off x="5430775" y="2352645"/>
          <a:ext cx="149027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490273" y="1606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138655" y="2331450"/>
        <a:ext cx="74513" cy="74513"/>
      </dsp:txXfrm>
    </dsp:sp>
    <dsp:sp modelId="{777CF714-CA5B-4198-921C-3862544E0968}">
      <dsp:nvSpPr>
        <dsp:cNvPr id="0" name=""/>
        <dsp:cNvSpPr/>
      </dsp:nvSpPr>
      <dsp:spPr>
        <a:xfrm>
          <a:off x="6601433" y="2448492"/>
          <a:ext cx="2127605" cy="1063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/>
            <a:t>Motores</a:t>
          </a:r>
        </a:p>
      </dsp:txBody>
      <dsp:txXfrm>
        <a:off x="6632591" y="2479650"/>
        <a:ext cx="2065289" cy="1001486"/>
      </dsp:txXfrm>
    </dsp:sp>
    <dsp:sp modelId="{399751E9-EBB0-4F72-A094-72AA0B961CAC}">
      <dsp:nvSpPr>
        <dsp:cNvPr id="0" name=""/>
        <dsp:cNvSpPr/>
      </dsp:nvSpPr>
      <dsp:spPr>
        <a:xfrm rot="3654187">
          <a:off x="2322225" y="4034783"/>
          <a:ext cx="175007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750078" y="1606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00" kern="1200"/>
        </a:p>
      </dsp:txBody>
      <dsp:txXfrm>
        <a:off x="3153512" y="4007093"/>
        <a:ext cx="87503" cy="87503"/>
      </dsp:txXfrm>
    </dsp:sp>
    <dsp:sp modelId="{BCD16873-C5C3-490C-A9AA-9DEA943E283A}">
      <dsp:nvSpPr>
        <dsp:cNvPr id="0" name=""/>
        <dsp:cNvSpPr/>
      </dsp:nvSpPr>
      <dsp:spPr>
        <a:xfrm>
          <a:off x="3622785" y="4283552"/>
          <a:ext cx="2127605" cy="1063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/>
            <a:t>Sensores</a:t>
          </a:r>
        </a:p>
      </dsp:txBody>
      <dsp:txXfrm>
        <a:off x="3653943" y="4314710"/>
        <a:ext cx="2065289" cy="1001486"/>
      </dsp:txXfrm>
    </dsp:sp>
    <dsp:sp modelId="{3C97802C-77CE-48A4-9F87-11153D34CAD6}">
      <dsp:nvSpPr>
        <dsp:cNvPr id="0" name=""/>
        <dsp:cNvSpPr/>
      </dsp:nvSpPr>
      <dsp:spPr>
        <a:xfrm rot="19457599">
          <a:off x="5651881" y="4493548"/>
          <a:ext cx="104806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48061" y="1606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149710" y="4483408"/>
        <a:ext cx="52403" cy="52403"/>
      </dsp:txXfrm>
    </dsp:sp>
    <dsp:sp modelId="{8CD046A6-A0EB-4152-98FE-EC04820A44DF}">
      <dsp:nvSpPr>
        <dsp:cNvPr id="0" name=""/>
        <dsp:cNvSpPr/>
      </dsp:nvSpPr>
      <dsp:spPr>
        <a:xfrm>
          <a:off x="6601433" y="3671865"/>
          <a:ext cx="2127605" cy="1063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/>
            <a:t>Tacto</a:t>
          </a:r>
        </a:p>
      </dsp:txBody>
      <dsp:txXfrm>
        <a:off x="6632591" y="3703023"/>
        <a:ext cx="2065289" cy="1001486"/>
      </dsp:txXfrm>
    </dsp:sp>
    <dsp:sp modelId="{79AA5C17-2D8D-46DE-A49F-BCEBADEC603F}">
      <dsp:nvSpPr>
        <dsp:cNvPr id="0" name=""/>
        <dsp:cNvSpPr/>
      </dsp:nvSpPr>
      <dsp:spPr>
        <a:xfrm rot="2142401">
          <a:off x="5651881" y="5105235"/>
          <a:ext cx="104806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48061" y="1606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149710" y="5095095"/>
        <a:ext cx="52403" cy="52403"/>
      </dsp:txXfrm>
    </dsp:sp>
    <dsp:sp modelId="{CDCA2F41-8C77-449C-B6F1-18BE15E3CD93}">
      <dsp:nvSpPr>
        <dsp:cNvPr id="0" name=""/>
        <dsp:cNvSpPr/>
      </dsp:nvSpPr>
      <dsp:spPr>
        <a:xfrm>
          <a:off x="6601433" y="4895238"/>
          <a:ext cx="2127605" cy="1063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/>
            <a:t>Distancia</a:t>
          </a:r>
        </a:p>
      </dsp:txBody>
      <dsp:txXfrm>
        <a:off x="6632591" y="4926396"/>
        <a:ext cx="2065289" cy="10014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EFE42-1D8E-4EB2-B06C-FE270C5AFB94}" type="datetimeFigureOut">
              <a:rPr lang="es-ES" smtClean="0"/>
              <a:t>14/12/2018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589A1-1C95-4EDA-97EF-0A9F08C25A7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4132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C5E7-B1A1-4648-89D2-17B0F1E7F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40298-3E00-4E73-B947-697E69282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9EB-0E86-4FEA-A9C4-501D4E755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1F536-58DF-4935-AE3B-7A08C031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95127-BE30-42B7-9BE5-B83CC6A2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51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45D4-0CAB-43AD-8327-A4B3BCA5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9CA3B9-594A-4133-B4F9-D27AA5726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F6F31-09CB-47A3-AEDB-7CA7BE1E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FC938-9C31-4327-9275-3EB93C5B5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0415C-79F5-4EAA-8D86-27D6FD1A7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53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9AA0A-4FF4-45DA-8DEC-4437E2DD9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D255C-51DF-421E-A067-5E9E80CD9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27DEB-7DEA-43CC-A21F-F81EEC6CE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EDAFC-3543-4A0D-80D2-F4871AED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550C7-3342-49D6-8734-F9809E85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3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03746-779A-435F-995A-5BF82C86C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4E866-B322-455F-AC32-8C164B8C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61E0-F80F-48E7-A817-F1CECBEE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4AFC-4299-43F1-A312-79EF0102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4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1D3E-E4B6-4EAA-BFB4-25A0557A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E0856-45A8-4EAD-A9D6-8A993968A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EEBE1-2BAF-4C94-8403-6E8454F9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58F46-E931-4D79-94A5-037AFD07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0D95-EF5F-4A0A-93BD-73AEE2C2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5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BEC0-6253-4360-B586-B9D20933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E20B-8661-4C60-84FB-4892E8B48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2BE45-79E4-479B-BD2F-46CCB0BEE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9105E-DF25-4F38-BDE2-9B00C2C4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9C4A8-7467-4BAD-98A2-0B63CAC19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5C5C0-08E4-4F7B-9E80-8925539D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0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F641-A5CC-4263-A394-2112D623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D6865-C632-473C-AEC8-8D3F7156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DBD19-4D33-4F6A-9938-6A04B3888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97E46-CE4D-480E-A997-2B53B2DF5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B7E36-823F-4FD4-B826-E450A1248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BB3B14-C886-4F84-9FD5-11C8320E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9AF591-4BBF-4BF2-9EF7-F8B114DF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2B1A04-B244-4AE3-8997-9B075B10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08F1-BB29-4C6F-91C9-653A730B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4FEF9-8D09-4091-BE99-B6264EBD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49AA-83D5-4063-9CDE-AA776304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2B27C-3C99-4208-B425-775413C5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A62B2-A6D1-4A6F-8B20-80606F47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E4958-7A46-4331-B2D8-2C31D8FC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8548B-339B-46B2-BF01-1EE3DDC7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6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408F-8083-4F07-9628-074C7AFE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77E0-A333-439D-A531-30B39A813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9501-D187-414C-AACE-F83872003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5F890-BB8A-49E1-880A-924FD6FE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A38FE-429A-41E7-942D-ECCE639D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1D9BC-0038-4041-AE2C-657BF99D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6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6CFD-7F35-482C-A50F-B3D43ACB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7F3EF-0FE9-46C4-A116-5DA6E26B0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B4041-0F17-42D8-AF16-AB099A39F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7FF-F8F1-4B22-A471-9317ED3A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D6993-98F8-4234-B24A-02D4DB4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34037-0E7D-4379-ACA0-98611B2F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19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5B175-C851-453B-B2A0-9A5CFCAD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F4A2-0E4F-4E49-A0BF-BEEC72203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8AA27-3F13-4BFD-B949-21CF31910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99A2-0FED-42D4-9FBD-08CC1C3F8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468D4-5440-4CE2-BAB3-61D83F628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3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4.png"/><Relationship Id="rId4" Type="http://schemas.openxmlformats.org/officeDocument/2006/relationships/hyperlink" Target="https://github.com/Insani01/Tutoriale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Insani01/Tutoria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sani01/Tutoriales" TargetMode="External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Insani01/Tutoria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sani01/Tutoriales" TargetMode="External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Insani01/Tutoria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sani01/Tutoriales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Insani01/Tutoria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Insani01/Tutoria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diagramData" Target="../diagrams/data1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19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8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7.jpg"/><Relationship Id="rId4" Type="http://schemas.openxmlformats.org/officeDocument/2006/relationships/diagramLayout" Target="../diagrams/layout2.xml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.png"/><Relationship Id="rId3" Type="http://schemas.openxmlformats.org/officeDocument/2006/relationships/image" Target="../media/image31.svg"/><Relationship Id="rId7" Type="http://schemas.openxmlformats.org/officeDocument/2006/relationships/image" Target="../media/image14.png"/><Relationship Id="rId12" Type="http://schemas.openxmlformats.org/officeDocument/2006/relationships/image" Target="../media/image39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sv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svg"/><Relationship Id="rId1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Insani01/Tutoria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sani01/Tutoriales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Insani01/Tutoria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207"/>
            <a:ext cx="9144000" cy="2387600"/>
          </a:xfrm>
        </p:spPr>
        <p:txBody>
          <a:bodyPr>
            <a:normAutofit/>
          </a:bodyPr>
          <a:lstStyle/>
          <a:p>
            <a:r>
              <a:rPr lang="es-EC" sz="8000" dirty="0">
                <a:solidFill>
                  <a:schemeClr val="accent1"/>
                </a:solidFill>
                <a:latin typeface="Rockwell" panose="02060603020205020403" pitchFamily="18" charset="0"/>
              </a:rPr>
              <a:t>Robótica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579677" y="3278339"/>
            <a:ext cx="49149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0CA124-ECF5-442F-9A76-2B1B538F521F}"/>
              </a:ext>
            </a:extLst>
          </p:cNvPr>
          <p:cNvSpPr txBox="1"/>
          <p:nvPr/>
        </p:nvSpPr>
        <p:spPr>
          <a:xfrm>
            <a:off x="4928490" y="3340271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  <a:latin typeface="Monotype Corsiva" panose="03010101010201010101" pitchFamily="66" charset="0"/>
                <a:cs typeface="Microsoft Uighur" panose="020B0604020202020204" pitchFamily="2" charset="-78"/>
              </a:rPr>
              <a:t>No seas un simple mortal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B53B1E-86F2-4B09-87EB-037B9635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6673" y="-136568"/>
            <a:ext cx="3948836" cy="323574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20D4B2-DA38-4512-9099-BA06CFB9B003}"/>
              </a:ext>
            </a:extLst>
          </p:cNvPr>
          <p:cNvGrpSpPr/>
          <p:nvPr/>
        </p:nvGrpSpPr>
        <p:grpSpPr>
          <a:xfrm>
            <a:off x="7684386" y="5939897"/>
            <a:ext cx="946144" cy="834617"/>
            <a:chOff x="7684386" y="5939897"/>
            <a:chExt cx="946144" cy="834617"/>
          </a:xfrm>
        </p:grpSpPr>
        <p:pic>
          <p:nvPicPr>
            <p:cNvPr id="16" name="Graphic 15" descr="Gears">
              <a:extLst>
                <a:ext uri="{FF2B5EF4-FFF2-40B4-BE49-F238E27FC236}">
                  <a16:creationId xmlns:a16="http://schemas.microsoft.com/office/drawing/2014/main" id="{312A0C83-F228-44AD-97F4-3B0636930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98405" y="6038910"/>
              <a:ext cx="732125" cy="735604"/>
            </a:xfrm>
            <a:prstGeom prst="rect">
              <a:avLst/>
            </a:prstGeom>
          </p:spPr>
        </p:pic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F3AADA54-7085-443D-8C3C-85B7A41DE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84386" y="5939897"/>
              <a:ext cx="558671" cy="57226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56D7A-EEF5-450D-B47F-392FC706E80B}"/>
              </a:ext>
            </a:extLst>
          </p:cNvPr>
          <p:cNvGrpSpPr/>
          <p:nvPr/>
        </p:nvGrpSpPr>
        <p:grpSpPr>
          <a:xfrm>
            <a:off x="5889721" y="5939897"/>
            <a:ext cx="832147" cy="791054"/>
            <a:chOff x="5889721" y="5939897"/>
            <a:chExt cx="832147" cy="79105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32820E6-A902-4E73-919E-7A7C05F5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89721" y="5939897"/>
              <a:ext cx="832147" cy="791054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09950DE-AD99-4416-9DA6-7D5EFED08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30870" t="20712" r="27146" b="40932"/>
            <a:stretch/>
          </p:blipFill>
          <p:spPr>
            <a:xfrm>
              <a:off x="6146800" y="6106160"/>
              <a:ext cx="347980" cy="30226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FDD3F1F-A2DA-44A1-9AF7-01ABD667F0E3}"/>
              </a:ext>
            </a:extLst>
          </p:cNvPr>
          <p:cNvGrpSpPr/>
          <p:nvPr/>
        </p:nvGrpSpPr>
        <p:grpSpPr>
          <a:xfrm>
            <a:off x="3890246" y="5962760"/>
            <a:ext cx="793122" cy="745327"/>
            <a:chOff x="3890246" y="5962760"/>
            <a:chExt cx="793122" cy="745327"/>
          </a:xfrm>
        </p:grpSpPr>
        <p:pic>
          <p:nvPicPr>
            <p:cNvPr id="11" name="Graphic 10" descr="Tools">
              <a:extLst>
                <a:ext uri="{FF2B5EF4-FFF2-40B4-BE49-F238E27FC236}">
                  <a16:creationId xmlns:a16="http://schemas.microsoft.com/office/drawing/2014/main" id="{82830D90-999E-415A-809F-E417A95C9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90246" y="5962760"/>
              <a:ext cx="732126" cy="745327"/>
            </a:xfrm>
            <a:prstGeom prst="rect">
              <a:avLst/>
            </a:prstGeom>
          </p:spPr>
        </p:pic>
        <p:pic>
          <p:nvPicPr>
            <p:cNvPr id="21" name="Graphic 20" descr="Tools">
              <a:extLst>
                <a:ext uri="{FF2B5EF4-FFF2-40B4-BE49-F238E27FC236}">
                  <a16:creationId xmlns:a16="http://schemas.microsoft.com/office/drawing/2014/main" id="{F23E708C-5C6C-4452-8A0B-E791E0568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43884" t="50592" r="-8606" b="6907"/>
            <a:stretch/>
          </p:blipFill>
          <p:spPr>
            <a:xfrm>
              <a:off x="4208464" y="6339845"/>
              <a:ext cx="474904" cy="317470"/>
            </a:xfrm>
            <a:prstGeom prst="parallelogram">
              <a:avLst>
                <a:gd name="adj" fmla="val 28889"/>
              </a:avLst>
            </a:prstGeom>
          </p:spPr>
        </p:pic>
      </p:grpSp>
      <p:pic>
        <p:nvPicPr>
          <p:cNvPr id="15" name="Imagen 6">
            <a:extLst>
              <a:ext uri="{FF2B5EF4-FFF2-40B4-BE49-F238E27FC236}">
                <a16:creationId xmlns:a16="http://schemas.microsoft.com/office/drawing/2014/main" id="{2E3C6951-BBED-46F1-9DEA-E49F8752DE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72291" y="0"/>
            <a:ext cx="1219709" cy="88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00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C64FAF2-A88A-4EC7-A891-B0158AA7A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01"/>
          <a:stretch/>
        </p:blipFill>
        <p:spPr>
          <a:xfrm>
            <a:off x="2025240" y="1134132"/>
            <a:ext cx="4801886" cy="56365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B0E1A3A-400A-449E-BFDC-FFE519027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872" y="4500880"/>
            <a:ext cx="2169160" cy="2169160"/>
          </a:xfrm>
          <a:prstGeom prst="rect">
            <a:avLst/>
          </a:prstGeom>
        </p:spPr>
      </p:pic>
      <p:pic>
        <p:nvPicPr>
          <p:cNvPr id="16" name="Imagen 6">
            <a:hlinkClick r:id="rId4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AA5F0EF-2C88-4401-ACB6-83C06A13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31" y="379500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Actividad  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F2B0B9B-AE44-481A-8261-EDAAB0AEC4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416" y="893128"/>
            <a:ext cx="2970069" cy="2970069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101600">
              <a:schemeClr val="bg1">
                <a:alpha val="60000"/>
              </a:schemeClr>
            </a:glow>
            <a:softEdge rad="11250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CE5CEA8-B7BD-4EAA-910B-DE01527B8B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8"/>
          <a:stretch/>
        </p:blipFill>
        <p:spPr>
          <a:xfrm>
            <a:off x="3258207" y="87273"/>
            <a:ext cx="5839866" cy="238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5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09" y="344255"/>
            <a:ext cx="8378529" cy="1027257"/>
          </a:xfrm>
        </p:spPr>
        <p:txBody>
          <a:bodyPr>
            <a:normAutofit fontScale="90000"/>
          </a:bodyPr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Actividad  3: </a:t>
            </a:r>
            <a:b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</a:br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Detector de aparcamiento </a:t>
            </a:r>
            <a:r>
              <a:rPr lang="es-EC" dirty="0">
                <a:solidFill>
                  <a:srgbClr val="C00000"/>
                </a:solidFill>
                <a:latin typeface="Rockwell" panose="02060603020205020403" pitchFamily="18" charset="0"/>
              </a:rPr>
              <a:t>LED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494999" y="1737099"/>
            <a:ext cx="8560676" cy="1349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3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objetivo de esta práctica es </a:t>
            </a:r>
            <a:r>
              <a:rPr lang="es-ES" sz="3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medir</a:t>
            </a:r>
            <a:r>
              <a:rPr lang="es-ES" sz="3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 distancia entre objetos </a:t>
            </a:r>
            <a:r>
              <a:rPr lang="es-ES" sz="3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simulando</a:t>
            </a:r>
            <a:r>
              <a:rPr lang="es-ES" sz="3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el detector de aparcamiento con </a:t>
            </a:r>
            <a:r>
              <a:rPr lang="es-ES" sz="3400" dirty="0" err="1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LEDs</a:t>
            </a:r>
            <a:r>
              <a:rPr lang="es-ES" sz="3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Para ello se va a utilizar un sensor de distancia.</a:t>
            </a:r>
          </a:p>
        </p:txBody>
      </p:sp>
      <p:pic>
        <p:nvPicPr>
          <p:cNvPr id="16" name="Imagen 6">
            <a:hlinkClick r:id="rId2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487298"/>
            <a:ext cx="2257231" cy="225723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D8B6B35-208C-4C7E-BB8B-81CC7E2E1011}"/>
              </a:ext>
            </a:extLst>
          </p:cNvPr>
          <p:cNvSpPr txBox="1">
            <a:spLocks/>
          </p:cNvSpPr>
          <p:nvPr/>
        </p:nvSpPr>
        <p:spPr>
          <a:xfrm>
            <a:off x="494999" y="3421142"/>
            <a:ext cx="2831031" cy="406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2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 los bloque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6E5882-3733-4070-A50B-9657AEB5B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717" y="3916552"/>
            <a:ext cx="5938033" cy="1496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40A223-EE20-49C0-8025-CFB030321D8F}"/>
              </a:ext>
            </a:extLst>
          </p:cNvPr>
          <p:cNvSpPr txBox="1"/>
          <p:nvPr/>
        </p:nvSpPr>
        <p:spPr>
          <a:xfrm>
            <a:off x="3653246" y="57327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Bucle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A392E8-36D7-4785-9201-1153C02D0580}"/>
              </a:ext>
            </a:extLst>
          </p:cNvPr>
          <p:cNvSpPr txBox="1"/>
          <p:nvPr/>
        </p:nvSpPr>
        <p:spPr>
          <a:xfrm>
            <a:off x="5869829" y="591742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Condicional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2B0349-0322-4EF9-AF81-A24FD56373A1}"/>
              </a:ext>
            </a:extLst>
          </p:cNvPr>
          <p:cNvSpPr txBox="1"/>
          <p:nvPr/>
        </p:nvSpPr>
        <p:spPr>
          <a:xfrm>
            <a:off x="1533268" y="5615913"/>
            <a:ext cx="135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Operador / </a:t>
            </a:r>
          </a:p>
          <a:p>
            <a:pPr algn="ctr"/>
            <a:r>
              <a:rPr lang="es-ES" dirty="0"/>
              <a:t>Comparador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AE7D14-7D85-4C62-82D4-D2A05A76A25B}"/>
              </a:ext>
            </a:extLst>
          </p:cNvPr>
          <p:cNvCxnSpPr/>
          <p:nvPr/>
        </p:nvCxnSpPr>
        <p:spPr>
          <a:xfrm flipV="1">
            <a:off x="2211355" y="5045843"/>
            <a:ext cx="0" cy="5700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AB9488-465F-48D3-8611-0569957E8CCD}"/>
              </a:ext>
            </a:extLst>
          </p:cNvPr>
          <p:cNvCxnSpPr/>
          <p:nvPr/>
        </p:nvCxnSpPr>
        <p:spPr>
          <a:xfrm flipV="1">
            <a:off x="3959289" y="5045843"/>
            <a:ext cx="0" cy="5700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DBC1FA-CDC1-4DD9-BFCD-D62C717135E5}"/>
              </a:ext>
            </a:extLst>
          </p:cNvPr>
          <p:cNvCxnSpPr/>
          <p:nvPr/>
        </p:nvCxnSpPr>
        <p:spPr>
          <a:xfrm flipV="1">
            <a:off x="6497217" y="5309095"/>
            <a:ext cx="0" cy="5700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2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2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B0E1A3A-400A-449E-BFDC-FFE519027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872" y="4500880"/>
            <a:ext cx="2169160" cy="2169160"/>
          </a:xfrm>
          <a:prstGeom prst="rect">
            <a:avLst/>
          </a:prstGeom>
        </p:spPr>
      </p:pic>
      <p:pic>
        <p:nvPicPr>
          <p:cNvPr id="16" name="Imagen 6">
            <a:hlinkClick r:id="rId3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AA5F0EF-2C88-4401-ACB6-83C06A13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31" y="379500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Actividad  3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F2B0B9B-AE44-481A-8261-EDAAB0AEC4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416" y="893128"/>
            <a:ext cx="2970069" cy="2970069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101600">
              <a:schemeClr val="bg1">
                <a:alpha val="60000"/>
              </a:schemeClr>
            </a:glow>
            <a:softEdge rad="11250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CE5CEA8-B7BD-4EAA-910B-DE01527B8B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8"/>
          <a:stretch/>
        </p:blipFill>
        <p:spPr>
          <a:xfrm>
            <a:off x="3258207" y="87273"/>
            <a:ext cx="5839866" cy="2387213"/>
          </a:xfrm>
          <a:prstGeom prst="rect">
            <a:avLst/>
          </a:prstGeom>
        </p:spPr>
      </p:pic>
      <p:pic>
        <p:nvPicPr>
          <p:cNvPr id="11" name="Picture 10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DA812FE5-2235-4EAF-82E6-D0AE22D32F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34" y="1462133"/>
            <a:ext cx="7482065" cy="485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2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09" y="344255"/>
            <a:ext cx="8378529" cy="1027257"/>
          </a:xfrm>
        </p:spPr>
        <p:txBody>
          <a:bodyPr>
            <a:normAutofit fontScale="90000"/>
          </a:bodyPr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Actividad  4: </a:t>
            </a:r>
            <a:b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</a:br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Detector de aparcamiento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494999" y="1737099"/>
            <a:ext cx="8560676" cy="1349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3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objetivo de esta práctica es </a:t>
            </a:r>
            <a:r>
              <a:rPr lang="es-ES" sz="3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medir</a:t>
            </a:r>
            <a:r>
              <a:rPr lang="es-ES" sz="3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 distancia entre objetos </a:t>
            </a:r>
            <a:r>
              <a:rPr lang="es-ES" sz="3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simulando</a:t>
            </a:r>
            <a:r>
              <a:rPr lang="es-ES" sz="3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el detector de aparcamiento con zumbador existente en algunos vehículos. Para ello se va a utilizar un sensor de distancia.</a:t>
            </a:r>
          </a:p>
        </p:txBody>
      </p:sp>
      <p:pic>
        <p:nvPicPr>
          <p:cNvPr id="16" name="Imagen 6">
            <a:hlinkClick r:id="rId2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487298"/>
            <a:ext cx="2257231" cy="225723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D8B6B35-208C-4C7E-BB8B-81CC7E2E1011}"/>
              </a:ext>
            </a:extLst>
          </p:cNvPr>
          <p:cNvSpPr txBox="1">
            <a:spLocks/>
          </p:cNvSpPr>
          <p:nvPr/>
        </p:nvSpPr>
        <p:spPr>
          <a:xfrm>
            <a:off x="494999" y="3421142"/>
            <a:ext cx="2831031" cy="406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2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 los bloque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6E5882-3733-4070-A50B-9657AEB5B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717" y="3916552"/>
            <a:ext cx="5938033" cy="1496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40A223-EE20-49C0-8025-CFB030321D8F}"/>
              </a:ext>
            </a:extLst>
          </p:cNvPr>
          <p:cNvSpPr txBox="1"/>
          <p:nvPr/>
        </p:nvSpPr>
        <p:spPr>
          <a:xfrm>
            <a:off x="3653246" y="57327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Bucle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A392E8-36D7-4785-9201-1153C02D0580}"/>
              </a:ext>
            </a:extLst>
          </p:cNvPr>
          <p:cNvSpPr txBox="1"/>
          <p:nvPr/>
        </p:nvSpPr>
        <p:spPr>
          <a:xfrm>
            <a:off x="5869829" y="591742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Condicional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2B0349-0322-4EF9-AF81-A24FD56373A1}"/>
              </a:ext>
            </a:extLst>
          </p:cNvPr>
          <p:cNvSpPr txBox="1"/>
          <p:nvPr/>
        </p:nvSpPr>
        <p:spPr>
          <a:xfrm>
            <a:off x="1533268" y="5615913"/>
            <a:ext cx="135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Operador / </a:t>
            </a:r>
          </a:p>
          <a:p>
            <a:pPr algn="ctr"/>
            <a:r>
              <a:rPr lang="es-ES" dirty="0"/>
              <a:t>Comparador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AE7D14-7D85-4C62-82D4-D2A05A76A25B}"/>
              </a:ext>
            </a:extLst>
          </p:cNvPr>
          <p:cNvCxnSpPr/>
          <p:nvPr/>
        </p:nvCxnSpPr>
        <p:spPr>
          <a:xfrm flipV="1">
            <a:off x="2211355" y="5045843"/>
            <a:ext cx="0" cy="5700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AB9488-465F-48D3-8611-0569957E8CCD}"/>
              </a:ext>
            </a:extLst>
          </p:cNvPr>
          <p:cNvCxnSpPr/>
          <p:nvPr/>
        </p:nvCxnSpPr>
        <p:spPr>
          <a:xfrm flipV="1">
            <a:off x="3959289" y="5045843"/>
            <a:ext cx="0" cy="5700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DBC1FA-CDC1-4DD9-BFCD-D62C717135E5}"/>
              </a:ext>
            </a:extLst>
          </p:cNvPr>
          <p:cNvCxnSpPr/>
          <p:nvPr/>
        </p:nvCxnSpPr>
        <p:spPr>
          <a:xfrm flipV="1">
            <a:off x="6497217" y="5309095"/>
            <a:ext cx="0" cy="5700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37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2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B0E1A3A-400A-449E-BFDC-FFE519027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872" y="4500880"/>
            <a:ext cx="2169160" cy="2169160"/>
          </a:xfrm>
          <a:prstGeom prst="rect">
            <a:avLst/>
          </a:prstGeom>
        </p:spPr>
      </p:pic>
      <p:pic>
        <p:nvPicPr>
          <p:cNvPr id="16" name="Imagen 6">
            <a:hlinkClick r:id="rId3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AA5F0EF-2C88-4401-ACB6-83C06A13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31" y="379500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Actividad  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F2B0B9B-AE44-481A-8261-EDAAB0AEC4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416" y="893128"/>
            <a:ext cx="2970069" cy="2970069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101600">
              <a:schemeClr val="bg1">
                <a:alpha val="60000"/>
              </a:schemeClr>
            </a:glow>
            <a:softEdge rad="11250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CE5CEA8-B7BD-4EAA-910B-DE01527B8B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8"/>
          <a:stretch/>
        </p:blipFill>
        <p:spPr>
          <a:xfrm>
            <a:off x="3258207" y="87273"/>
            <a:ext cx="5839866" cy="23872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63C8FE-C88E-44F5-80A8-707946D66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4648" y="1406757"/>
            <a:ext cx="6288534" cy="527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2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09" y="344255"/>
            <a:ext cx="8378529" cy="1027257"/>
          </a:xfrm>
        </p:spPr>
        <p:txBody>
          <a:bodyPr>
            <a:normAutofit fontScale="90000"/>
          </a:bodyPr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Actividad  5: </a:t>
            </a:r>
            <a:b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</a:br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Evita Obstáculos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437850" y="1640194"/>
            <a:ext cx="8560676" cy="1349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3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objetivo de esta práctica es </a:t>
            </a:r>
            <a:r>
              <a:rPr lang="es-ES" sz="3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evitar</a:t>
            </a:r>
            <a:r>
              <a:rPr lang="es-ES" sz="3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 colisión entre un objeto y el robot. Para ello se va a utilizar un sensor de distancia.</a:t>
            </a:r>
          </a:p>
        </p:txBody>
      </p:sp>
      <p:pic>
        <p:nvPicPr>
          <p:cNvPr id="16" name="Imagen 6">
            <a:hlinkClick r:id="rId2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487298"/>
            <a:ext cx="2257231" cy="225723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D8B6B35-208C-4C7E-BB8B-81CC7E2E1011}"/>
              </a:ext>
            </a:extLst>
          </p:cNvPr>
          <p:cNvSpPr txBox="1">
            <a:spLocks/>
          </p:cNvSpPr>
          <p:nvPr/>
        </p:nvSpPr>
        <p:spPr>
          <a:xfrm>
            <a:off x="494999" y="3421142"/>
            <a:ext cx="2831031" cy="406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2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 los bloque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6E5882-3733-4070-A50B-9657AEB5B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717" y="3916552"/>
            <a:ext cx="5938033" cy="1496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40A223-EE20-49C0-8025-CFB030321D8F}"/>
              </a:ext>
            </a:extLst>
          </p:cNvPr>
          <p:cNvSpPr txBox="1"/>
          <p:nvPr/>
        </p:nvSpPr>
        <p:spPr>
          <a:xfrm>
            <a:off x="3653246" y="57327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Bucle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A392E8-36D7-4785-9201-1153C02D0580}"/>
              </a:ext>
            </a:extLst>
          </p:cNvPr>
          <p:cNvSpPr txBox="1"/>
          <p:nvPr/>
        </p:nvSpPr>
        <p:spPr>
          <a:xfrm>
            <a:off x="5869829" y="591742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Condicional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2B0349-0322-4EF9-AF81-A24FD56373A1}"/>
              </a:ext>
            </a:extLst>
          </p:cNvPr>
          <p:cNvSpPr txBox="1"/>
          <p:nvPr/>
        </p:nvSpPr>
        <p:spPr>
          <a:xfrm>
            <a:off x="1533268" y="5615913"/>
            <a:ext cx="135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Operador / </a:t>
            </a:r>
          </a:p>
          <a:p>
            <a:pPr algn="ctr"/>
            <a:r>
              <a:rPr lang="es-ES" dirty="0"/>
              <a:t>Comparador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AE7D14-7D85-4C62-82D4-D2A05A76A25B}"/>
              </a:ext>
            </a:extLst>
          </p:cNvPr>
          <p:cNvCxnSpPr/>
          <p:nvPr/>
        </p:nvCxnSpPr>
        <p:spPr>
          <a:xfrm flipV="1">
            <a:off x="2211355" y="5045843"/>
            <a:ext cx="0" cy="5700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AB9488-465F-48D3-8611-0569957E8CCD}"/>
              </a:ext>
            </a:extLst>
          </p:cNvPr>
          <p:cNvCxnSpPr/>
          <p:nvPr/>
        </p:nvCxnSpPr>
        <p:spPr>
          <a:xfrm flipV="1">
            <a:off x="3959289" y="5045843"/>
            <a:ext cx="0" cy="5700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DBC1FA-CDC1-4DD9-BFCD-D62C717135E5}"/>
              </a:ext>
            </a:extLst>
          </p:cNvPr>
          <p:cNvCxnSpPr/>
          <p:nvPr/>
        </p:nvCxnSpPr>
        <p:spPr>
          <a:xfrm flipV="1">
            <a:off x="6497217" y="5309095"/>
            <a:ext cx="0" cy="5700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81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2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B0E1A3A-400A-449E-BFDC-FFE519027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872" y="4500880"/>
            <a:ext cx="2169160" cy="2169160"/>
          </a:xfrm>
          <a:prstGeom prst="rect">
            <a:avLst/>
          </a:prstGeom>
        </p:spPr>
      </p:pic>
      <p:pic>
        <p:nvPicPr>
          <p:cNvPr id="16" name="Imagen 6">
            <a:hlinkClick r:id="rId3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AA5F0EF-2C88-4401-ACB6-83C06A13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31" y="379500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Actividad  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F2B0B9B-AE44-481A-8261-EDAAB0AEC4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416" y="893128"/>
            <a:ext cx="2970069" cy="2970069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101600">
              <a:schemeClr val="bg1">
                <a:alpha val="60000"/>
              </a:schemeClr>
            </a:glow>
            <a:softEdge rad="11250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CE5CEA8-B7BD-4EAA-910B-DE01527B8B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8"/>
          <a:stretch/>
        </p:blipFill>
        <p:spPr>
          <a:xfrm>
            <a:off x="3258207" y="87273"/>
            <a:ext cx="5839866" cy="23872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24F964-60F3-436B-B649-856AD5605F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937" y="1838288"/>
            <a:ext cx="6785716" cy="43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2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D9BEEDF-B85E-42DA-BA03-B694F401D520}"/>
              </a:ext>
            </a:extLst>
          </p:cNvPr>
          <p:cNvSpPr/>
          <p:nvPr/>
        </p:nvSpPr>
        <p:spPr>
          <a:xfrm>
            <a:off x="2128328" y="4488145"/>
            <a:ext cx="7935344" cy="2341585"/>
          </a:xfrm>
          <a:prstGeom prst="roundRect">
            <a:avLst>
              <a:gd name="adj" fmla="val 0"/>
            </a:avLst>
          </a:prstGeom>
          <a:solidFill>
            <a:srgbClr val="7A267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90" y="682094"/>
            <a:ext cx="8378529" cy="1027257"/>
          </a:xfrm>
        </p:spPr>
        <p:txBody>
          <a:bodyPr>
            <a:normAutofit fontScale="90000"/>
          </a:bodyPr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Actividad  6: </a:t>
            </a:r>
            <a:b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</a:br>
            <a:r>
              <a:rPr lang="es-EC" dirty="0">
                <a:solidFill>
                  <a:srgbClr val="C00000"/>
                </a:solidFill>
                <a:latin typeface="Rockwell" panose="02060603020205020403" pitchFamily="18" charset="0"/>
              </a:rPr>
              <a:t>Control Bluetooth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589413" y="2369855"/>
            <a:ext cx="7350627" cy="134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Sube el programa que te indicamos a continuación para que controles tu robot con el smartphone.</a:t>
            </a:r>
          </a:p>
        </p:txBody>
      </p:sp>
      <p:pic>
        <p:nvPicPr>
          <p:cNvPr id="16" name="Imagen 6">
            <a:hlinkClick r:id="rId2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386BEF-E8E1-4A89-A1DE-8F38C5911EE4}"/>
              </a:ext>
            </a:extLst>
          </p:cNvPr>
          <p:cNvSpPr txBox="1"/>
          <p:nvPr/>
        </p:nvSpPr>
        <p:spPr>
          <a:xfrm>
            <a:off x="2739151" y="4731986"/>
            <a:ext cx="72615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400" b="1" dirty="0">
                <a:solidFill>
                  <a:schemeClr val="bg2"/>
                </a:solidFill>
              </a:rPr>
              <a:t>Enciende</a:t>
            </a:r>
            <a:r>
              <a:rPr lang="es-ES" sz="2400" b="1" dirty="0">
                <a:solidFill>
                  <a:schemeClr val="bg1"/>
                </a:solidFill>
              </a:rPr>
              <a:t> el robot y sube el programa </a:t>
            </a:r>
            <a:r>
              <a:rPr lang="es-ES" sz="2400" b="1" i="1" dirty="0" err="1">
                <a:solidFill>
                  <a:schemeClr val="accent4"/>
                </a:solidFill>
              </a:rPr>
              <a:t>control_app</a:t>
            </a:r>
            <a:r>
              <a:rPr lang="es-ES" sz="2400" b="1" dirty="0">
                <a:solidFill>
                  <a:schemeClr val="accent4"/>
                </a:solidFill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b="1" dirty="0">
                <a:solidFill>
                  <a:schemeClr val="bg1"/>
                </a:solidFill>
              </a:rPr>
              <a:t>Entra </a:t>
            </a:r>
            <a:r>
              <a:rPr lang="es-ES" sz="2400" b="1" dirty="0">
                <a:solidFill>
                  <a:schemeClr val="accent4"/>
                </a:solidFill>
              </a:rPr>
              <a:t>ajustes</a:t>
            </a:r>
            <a:r>
              <a:rPr lang="es-ES" sz="2400" b="1" dirty="0">
                <a:solidFill>
                  <a:schemeClr val="bg1"/>
                </a:solidFill>
              </a:rPr>
              <a:t> de bluetooh en tu smartphone y </a:t>
            </a:r>
            <a:r>
              <a:rPr lang="es-ES" sz="2400" b="1" dirty="0">
                <a:solidFill>
                  <a:schemeClr val="accent4"/>
                </a:solidFill>
              </a:rPr>
              <a:t>empareja</a:t>
            </a:r>
            <a:r>
              <a:rPr lang="es-ES" sz="2400" b="1" dirty="0">
                <a:solidFill>
                  <a:schemeClr val="bg1"/>
                </a:solidFill>
              </a:rPr>
              <a:t> con el bluetooh del robot.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b="1" dirty="0">
                <a:solidFill>
                  <a:schemeClr val="accent4"/>
                </a:solidFill>
              </a:rPr>
              <a:t>Instala</a:t>
            </a:r>
            <a:r>
              <a:rPr lang="es-ES" sz="2400" b="1" dirty="0">
                <a:solidFill>
                  <a:schemeClr val="bg1"/>
                </a:solidFill>
              </a:rPr>
              <a:t> la aplicación </a:t>
            </a:r>
            <a:r>
              <a:rPr lang="es-ES" sz="2400" b="1" dirty="0">
                <a:solidFill>
                  <a:schemeClr val="accent4"/>
                </a:solidFill>
              </a:rPr>
              <a:t>Insani RC </a:t>
            </a:r>
            <a:r>
              <a:rPr lang="es-ES" sz="2400" b="1" dirty="0">
                <a:solidFill>
                  <a:schemeClr val="bg1"/>
                </a:solidFill>
              </a:rPr>
              <a:t>desde Google </a:t>
            </a:r>
            <a:r>
              <a:rPr lang="es-ES" sz="2400" b="1" dirty="0" err="1">
                <a:solidFill>
                  <a:schemeClr val="bg1"/>
                </a:solidFill>
              </a:rPr>
              <a:t>play</a:t>
            </a:r>
            <a:r>
              <a:rPr lang="es-ES" sz="2400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b="1" dirty="0">
                <a:solidFill>
                  <a:schemeClr val="bg1"/>
                </a:solidFill>
              </a:rPr>
              <a:t> </a:t>
            </a:r>
            <a:r>
              <a:rPr lang="es-ES" sz="2400" b="1" dirty="0">
                <a:solidFill>
                  <a:schemeClr val="accent4"/>
                </a:solidFill>
              </a:rPr>
              <a:t>Selecciona</a:t>
            </a:r>
            <a:r>
              <a:rPr lang="es-ES" sz="2400" b="1" dirty="0">
                <a:solidFill>
                  <a:schemeClr val="bg1"/>
                </a:solidFill>
              </a:rPr>
              <a:t> el robot y listo.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FCD931-6521-4210-AF5B-8377AA24AE57}"/>
              </a:ext>
            </a:extLst>
          </p:cNvPr>
          <p:cNvGrpSpPr/>
          <p:nvPr/>
        </p:nvGrpSpPr>
        <p:grpSpPr>
          <a:xfrm>
            <a:off x="9205913" y="682094"/>
            <a:ext cx="1822413" cy="3741298"/>
            <a:chOff x="9205913" y="682094"/>
            <a:chExt cx="1822413" cy="374129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25F965-1397-46D9-9093-E15922481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675" r="34605"/>
            <a:stretch/>
          </p:blipFill>
          <p:spPr>
            <a:xfrm>
              <a:off x="9205913" y="682094"/>
              <a:ext cx="1822413" cy="374129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D04F81D-287E-404F-BD54-2B642CF99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t="197" r="795" b="359"/>
            <a:stretch/>
          </p:blipFill>
          <p:spPr>
            <a:xfrm>
              <a:off x="9300849" y="892952"/>
              <a:ext cx="1651509" cy="33225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67745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  <p:bldP spid="14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D9BEEDF-B85E-42DA-BA03-B694F401D520}"/>
              </a:ext>
            </a:extLst>
          </p:cNvPr>
          <p:cNvSpPr/>
          <p:nvPr/>
        </p:nvSpPr>
        <p:spPr>
          <a:xfrm>
            <a:off x="2128328" y="4488145"/>
            <a:ext cx="7935344" cy="2341585"/>
          </a:xfrm>
          <a:prstGeom prst="roundRect">
            <a:avLst>
              <a:gd name="adj" fmla="val 0"/>
            </a:avLst>
          </a:prstGeom>
          <a:solidFill>
            <a:srgbClr val="7A267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90" y="682094"/>
            <a:ext cx="8378529" cy="1027257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rgbClr val="C00000"/>
                </a:solidFill>
                <a:latin typeface="Rockwell" panose="02060603020205020403" pitchFamily="18" charset="0"/>
              </a:rPr>
              <a:t>Control Bluetooth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589413" y="2369855"/>
            <a:ext cx="7350627" cy="134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Sube el programa que te indicamos a continuación para que controles tu robot con el smartphone.</a:t>
            </a:r>
          </a:p>
        </p:txBody>
      </p:sp>
      <p:pic>
        <p:nvPicPr>
          <p:cNvPr id="16" name="Imagen 6">
            <a:hlinkClick r:id="rId2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386BEF-E8E1-4A89-A1DE-8F38C5911EE4}"/>
              </a:ext>
            </a:extLst>
          </p:cNvPr>
          <p:cNvSpPr txBox="1"/>
          <p:nvPr/>
        </p:nvSpPr>
        <p:spPr>
          <a:xfrm>
            <a:off x="2739151" y="4731986"/>
            <a:ext cx="72615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400" b="1" dirty="0">
                <a:solidFill>
                  <a:schemeClr val="bg2"/>
                </a:solidFill>
              </a:rPr>
              <a:t>Enciende</a:t>
            </a:r>
            <a:r>
              <a:rPr lang="es-ES" sz="2400" b="1" dirty="0">
                <a:solidFill>
                  <a:schemeClr val="bg1"/>
                </a:solidFill>
              </a:rPr>
              <a:t> el robot y sube el programa </a:t>
            </a:r>
            <a:r>
              <a:rPr lang="es-ES" sz="2400" b="1" i="1" dirty="0" err="1">
                <a:solidFill>
                  <a:schemeClr val="accent4"/>
                </a:solidFill>
              </a:rPr>
              <a:t>control_app</a:t>
            </a:r>
            <a:r>
              <a:rPr lang="es-ES" sz="2400" b="1" dirty="0">
                <a:solidFill>
                  <a:schemeClr val="accent4"/>
                </a:solidFill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b="1" dirty="0">
                <a:solidFill>
                  <a:schemeClr val="bg1"/>
                </a:solidFill>
              </a:rPr>
              <a:t>Entra </a:t>
            </a:r>
            <a:r>
              <a:rPr lang="es-ES" sz="2400" b="1" dirty="0">
                <a:solidFill>
                  <a:schemeClr val="accent4"/>
                </a:solidFill>
              </a:rPr>
              <a:t>ajustes</a:t>
            </a:r>
            <a:r>
              <a:rPr lang="es-ES" sz="2400" b="1" dirty="0">
                <a:solidFill>
                  <a:schemeClr val="bg1"/>
                </a:solidFill>
              </a:rPr>
              <a:t> de bluetooh en tu smartphone y </a:t>
            </a:r>
            <a:r>
              <a:rPr lang="es-ES" sz="2400" b="1" dirty="0">
                <a:solidFill>
                  <a:schemeClr val="accent4"/>
                </a:solidFill>
              </a:rPr>
              <a:t>empareja</a:t>
            </a:r>
            <a:r>
              <a:rPr lang="es-ES" sz="2400" b="1" dirty="0">
                <a:solidFill>
                  <a:schemeClr val="bg1"/>
                </a:solidFill>
              </a:rPr>
              <a:t> con el bluetooh del robot.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b="1" dirty="0">
                <a:solidFill>
                  <a:schemeClr val="accent4"/>
                </a:solidFill>
              </a:rPr>
              <a:t>Instala</a:t>
            </a:r>
            <a:r>
              <a:rPr lang="es-ES" sz="2400" b="1" dirty="0">
                <a:solidFill>
                  <a:schemeClr val="bg1"/>
                </a:solidFill>
              </a:rPr>
              <a:t> la aplicación </a:t>
            </a:r>
            <a:r>
              <a:rPr lang="es-ES" sz="2400" b="1" dirty="0">
                <a:solidFill>
                  <a:schemeClr val="accent4"/>
                </a:solidFill>
              </a:rPr>
              <a:t>Insani RC </a:t>
            </a:r>
            <a:r>
              <a:rPr lang="es-ES" sz="2400" b="1" dirty="0">
                <a:solidFill>
                  <a:schemeClr val="bg1"/>
                </a:solidFill>
              </a:rPr>
              <a:t>desde Google </a:t>
            </a:r>
            <a:r>
              <a:rPr lang="es-ES" sz="2400" b="1" dirty="0" err="1">
                <a:solidFill>
                  <a:schemeClr val="bg1"/>
                </a:solidFill>
              </a:rPr>
              <a:t>play</a:t>
            </a:r>
            <a:r>
              <a:rPr lang="es-ES" sz="2400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b="1" dirty="0">
                <a:solidFill>
                  <a:schemeClr val="bg1"/>
                </a:solidFill>
              </a:rPr>
              <a:t> </a:t>
            </a:r>
            <a:r>
              <a:rPr lang="es-ES" sz="2400" b="1" dirty="0">
                <a:solidFill>
                  <a:schemeClr val="accent4"/>
                </a:solidFill>
              </a:rPr>
              <a:t>Selecciona</a:t>
            </a:r>
            <a:r>
              <a:rPr lang="es-ES" sz="2400" b="1" dirty="0">
                <a:solidFill>
                  <a:schemeClr val="bg1"/>
                </a:solidFill>
              </a:rPr>
              <a:t> el robot y listo.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FCD931-6521-4210-AF5B-8377AA24AE57}"/>
              </a:ext>
            </a:extLst>
          </p:cNvPr>
          <p:cNvGrpSpPr/>
          <p:nvPr/>
        </p:nvGrpSpPr>
        <p:grpSpPr>
          <a:xfrm>
            <a:off x="9205913" y="682094"/>
            <a:ext cx="1822413" cy="3741298"/>
            <a:chOff x="9205913" y="682094"/>
            <a:chExt cx="1822413" cy="374129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25F965-1397-46D9-9093-E15922481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675" r="34605"/>
            <a:stretch/>
          </p:blipFill>
          <p:spPr>
            <a:xfrm>
              <a:off x="9205913" y="682094"/>
              <a:ext cx="1822413" cy="374129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D04F81D-287E-404F-BD54-2B642CF99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t="197" r="795" b="359"/>
            <a:stretch/>
          </p:blipFill>
          <p:spPr>
            <a:xfrm>
              <a:off x="9300849" y="892952"/>
              <a:ext cx="1651509" cy="33225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0853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  <p:bldP spid="14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Clipboard">
            <a:extLst>
              <a:ext uri="{FF2B5EF4-FFF2-40B4-BE49-F238E27FC236}">
                <a16:creationId xmlns:a16="http://schemas.microsoft.com/office/drawing/2014/main" id="{2A123BD8-A09C-49C0-98E8-54B55610A9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5608"/>
          <a:stretch/>
        </p:blipFill>
        <p:spPr>
          <a:xfrm rot="631394">
            <a:off x="1585267" y="5120725"/>
            <a:ext cx="3194131" cy="2056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0239" y="1404767"/>
            <a:ext cx="9144000" cy="2387600"/>
          </a:xfrm>
        </p:spPr>
        <p:txBody>
          <a:bodyPr>
            <a:normAutofit/>
          </a:bodyPr>
          <a:lstStyle/>
          <a:p>
            <a:r>
              <a:rPr lang="es-EC" sz="8000" dirty="0">
                <a:solidFill>
                  <a:schemeClr val="bg1"/>
                </a:solidFill>
                <a:latin typeface="Rockwell" panose="02060603020205020403" pitchFamily="18" charset="0"/>
              </a:rPr>
              <a:t>Recuerda…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F6415-1E7C-453D-B6B7-DBF76BDA6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0239" y="3884442"/>
            <a:ext cx="9144000" cy="165576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Monotype Corsiva" panose="03010101010201010101" pitchFamily="66" charset="0"/>
                <a:cs typeface="Microsoft Uighur" panose="020B0604020202020204" pitchFamily="2" charset="-78"/>
              </a:rPr>
              <a:t>No seas un simple mortal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635916" y="3830899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Flask">
            <a:extLst>
              <a:ext uri="{FF2B5EF4-FFF2-40B4-BE49-F238E27FC236}">
                <a16:creationId xmlns:a16="http://schemas.microsoft.com/office/drawing/2014/main" id="{B46E3E84-D1E6-4422-AA93-3EE98A821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51125">
            <a:off x="8514237" y="-118161"/>
            <a:ext cx="3005286" cy="3005286"/>
          </a:xfrm>
          <a:prstGeom prst="rect">
            <a:avLst/>
          </a:prstGeom>
        </p:spPr>
      </p:pic>
      <p:pic>
        <p:nvPicPr>
          <p:cNvPr id="19" name="Graphic 18" descr="Ruler">
            <a:extLst>
              <a:ext uri="{FF2B5EF4-FFF2-40B4-BE49-F238E27FC236}">
                <a16:creationId xmlns:a16="http://schemas.microsoft.com/office/drawing/2014/main" id="{39130E3C-1E93-4315-AE76-13C55147D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89495">
            <a:off x="10171718" y="145767"/>
            <a:ext cx="1574403" cy="1574403"/>
          </a:xfrm>
          <a:prstGeom prst="rect">
            <a:avLst/>
          </a:prstGeom>
        </p:spPr>
      </p:pic>
      <p:pic>
        <p:nvPicPr>
          <p:cNvPr id="21" name="Graphic 20" descr="Pencil">
            <a:extLst>
              <a:ext uri="{FF2B5EF4-FFF2-40B4-BE49-F238E27FC236}">
                <a16:creationId xmlns:a16="http://schemas.microsoft.com/office/drawing/2014/main" id="{FFEC1660-205F-490E-800A-0D57D250BA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520790">
            <a:off x="10917677" y="783939"/>
            <a:ext cx="1488402" cy="148840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476B34B-5748-41DD-A342-283297ACD1C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1380" b="15979"/>
          <a:stretch/>
        </p:blipFill>
        <p:spPr>
          <a:xfrm>
            <a:off x="-1" y="3987572"/>
            <a:ext cx="2002675" cy="287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13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0E5504-302C-4D9D-863C-5A270A37390C}"/>
              </a:ext>
            </a:extLst>
          </p:cNvPr>
          <p:cNvGrpSpPr/>
          <p:nvPr/>
        </p:nvGrpSpPr>
        <p:grpSpPr>
          <a:xfrm>
            <a:off x="212077" y="719666"/>
            <a:ext cx="5984537" cy="5418667"/>
            <a:chOff x="212077" y="719666"/>
            <a:chExt cx="5984537" cy="5418667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FD8A1D3F-F552-4ECB-8B56-5FA5225DD897}"/>
                </a:ext>
              </a:extLst>
            </p:cNvPr>
            <p:cNvGraphicFramePr/>
            <p:nvPr>
              <p:extLst/>
            </p:nvPr>
          </p:nvGraphicFramePr>
          <p:xfrm>
            <a:off x="212077" y="719666"/>
            <a:ext cx="5984537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8B0BD9-E93A-4874-B2FB-82855367E4A8}"/>
                </a:ext>
              </a:extLst>
            </p:cNvPr>
            <p:cNvSpPr/>
            <p:nvPr/>
          </p:nvSpPr>
          <p:spPr>
            <a:xfrm>
              <a:off x="4459553" y="4367813"/>
              <a:ext cx="1087007" cy="1175043"/>
            </a:xfrm>
            <a:prstGeom prst="rect">
              <a:avLst/>
            </a:prstGeom>
            <a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 dirty="0"/>
            </a:p>
          </p:txBody>
        </p:sp>
        <p:sp>
          <p:nvSpPr>
            <p:cNvPr id="7" name="Rectangle 6" descr="Users">
              <a:extLst>
                <a:ext uri="{FF2B5EF4-FFF2-40B4-BE49-F238E27FC236}">
                  <a16:creationId xmlns:a16="http://schemas.microsoft.com/office/drawing/2014/main" id="{7D22DBF5-B377-41DA-ACEA-6D75D852DCD6}"/>
                </a:ext>
              </a:extLst>
            </p:cNvPr>
            <p:cNvSpPr/>
            <p:nvPr/>
          </p:nvSpPr>
          <p:spPr>
            <a:xfrm>
              <a:off x="2645545" y="1189607"/>
              <a:ext cx="1157191" cy="1371888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a:blip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 dirty="0"/>
            </a:p>
          </p:txBody>
        </p:sp>
        <p:sp>
          <p:nvSpPr>
            <p:cNvPr id="8" name="Rectangle 7" descr="Robot">
              <a:extLst>
                <a:ext uri="{FF2B5EF4-FFF2-40B4-BE49-F238E27FC236}">
                  <a16:creationId xmlns:a16="http://schemas.microsoft.com/office/drawing/2014/main" id="{EEDBA69B-0E56-4310-BF85-91FED2392B60}"/>
                </a:ext>
              </a:extLst>
            </p:cNvPr>
            <p:cNvSpPr/>
            <p:nvPr/>
          </p:nvSpPr>
          <p:spPr>
            <a:xfrm>
              <a:off x="848323" y="4518734"/>
              <a:ext cx="1087007" cy="1024122"/>
            </a:xfrm>
            <a:prstGeom prst="rect">
              <a:avLst/>
            </a:pr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a:blip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E61443B-11CA-4CC4-A8BE-97A5E22337BD}"/>
              </a:ext>
            </a:extLst>
          </p:cNvPr>
          <p:cNvGrpSpPr/>
          <p:nvPr/>
        </p:nvGrpSpPr>
        <p:grpSpPr>
          <a:xfrm>
            <a:off x="6256867" y="89845"/>
            <a:ext cx="5774267" cy="6702746"/>
            <a:chOff x="6256867" y="89845"/>
            <a:chExt cx="5774267" cy="6702746"/>
          </a:xfrm>
        </p:grpSpPr>
        <p:pic>
          <p:nvPicPr>
            <p:cNvPr id="9" name="Picture 8" descr="student looking at test tube">
              <a:extLst>
                <a:ext uri="{FF2B5EF4-FFF2-40B4-BE49-F238E27FC236}">
                  <a16:creationId xmlns:a16="http://schemas.microsoft.com/office/drawing/2014/main" id="{3A6440CA-F6F9-45AB-8270-ABFDF831C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56867" y="89845"/>
              <a:ext cx="3767328" cy="3747805"/>
            </a:xfrm>
            <a:custGeom>
              <a:avLst/>
              <a:gdLst>
                <a:gd name="connsiteX0" fmla="*/ 0 w 3767328"/>
                <a:gd name="connsiteY0" fmla="*/ 0 h 3747805"/>
                <a:gd name="connsiteX1" fmla="*/ 3767328 w 3767328"/>
                <a:gd name="connsiteY1" fmla="*/ 0 h 3747805"/>
                <a:gd name="connsiteX2" fmla="*/ 3767328 w 3767328"/>
                <a:gd name="connsiteY2" fmla="*/ 2778856 h 3747805"/>
                <a:gd name="connsiteX3" fmla="*/ 1896721 w 3767328"/>
                <a:gd name="connsiteY3" fmla="*/ 2778856 h 3747805"/>
                <a:gd name="connsiteX4" fmla="*/ 1896721 w 3767328"/>
                <a:gd name="connsiteY4" fmla="*/ 3747805 h 3747805"/>
                <a:gd name="connsiteX5" fmla="*/ 0 w 3767328"/>
                <a:gd name="connsiteY5" fmla="*/ 3747805 h 374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7328" h="3747805">
                  <a:moveTo>
                    <a:pt x="0" y="0"/>
                  </a:moveTo>
                  <a:lnTo>
                    <a:pt x="3767328" y="0"/>
                  </a:lnTo>
                  <a:lnTo>
                    <a:pt x="3767328" y="2778856"/>
                  </a:lnTo>
                  <a:lnTo>
                    <a:pt x="1896721" y="2778856"/>
                  </a:lnTo>
                  <a:lnTo>
                    <a:pt x="1896721" y="3747805"/>
                  </a:lnTo>
                  <a:lnTo>
                    <a:pt x="0" y="3747805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363C1E-7585-42AE-AC34-C268FEC70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9180" r="5676"/>
            <a:stretch/>
          </p:blipFill>
          <p:spPr>
            <a:xfrm>
              <a:off x="10208601" y="125357"/>
              <a:ext cx="1822532" cy="27788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600ACC-96A7-4AB6-9627-04CD39894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14454" y="3100590"/>
              <a:ext cx="3716680" cy="369200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794875-C70E-4E9C-9CA2-6B9A85408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r="29816"/>
            <a:stretch/>
          </p:blipFill>
          <p:spPr>
            <a:xfrm>
              <a:off x="6256867" y="4071410"/>
              <a:ext cx="1898121" cy="270447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D883BA-51D4-4C98-A1E9-B5D668867B9B}"/>
              </a:ext>
            </a:extLst>
          </p:cNvPr>
          <p:cNvSpPr txBox="1"/>
          <p:nvPr/>
        </p:nvSpPr>
        <p:spPr>
          <a:xfrm>
            <a:off x="1988851" y="347034"/>
            <a:ext cx="243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ATENCIÓN/PREGUNTAS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371AC3-7901-4933-940D-B629780A8D73}"/>
              </a:ext>
            </a:extLst>
          </p:cNvPr>
          <p:cNvSpPr txBox="1"/>
          <p:nvPr/>
        </p:nvSpPr>
        <p:spPr>
          <a:xfrm>
            <a:off x="664447" y="6251405"/>
            <a:ext cx="124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EJECUCIÓN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8219F-AAEB-40F9-9FA4-65260F7E9151}"/>
              </a:ext>
            </a:extLst>
          </p:cNvPr>
          <p:cNvSpPr txBox="1"/>
          <p:nvPr/>
        </p:nvSpPr>
        <p:spPr>
          <a:xfrm>
            <a:off x="4136244" y="6251405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RAZONAMIENTO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18D7E5-D441-4BE7-A290-140A30E9AE3E}"/>
              </a:ext>
            </a:extLst>
          </p:cNvPr>
          <p:cNvSpPr txBox="1"/>
          <p:nvPr/>
        </p:nvSpPr>
        <p:spPr>
          <a:xfrm>
            <a:off x="964707" y="2487158"/>
            <a:ext cx="4776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C00000"/>
                </a:solidFill>
              </a:rPr>
              <a:t>TRABAJO EN CLASE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34A725-A10B-4A75-8F7F-AFCD8C781D90}"/>
              </a:ext>
            </a:extLst>
          </p:cNvPr>
          <p:cNvSpPr txBox="1"/>
          <p:nvPr/>
        </p:nvSpPr>
        <p:spPr>
          <a:xfrm>
            <a:off x="2555522" y="4539504"/>
            <a:ext cx="1690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C00000"/>
                </a:solidFill>
              </a:rPr>
              <a:t>3</a:t>
            </a:r>
            <a:r>
              <a:rPr lang="es-ES" dirty="0"/>
              <a:t>  </a:t>
            </a:r>
            <a:r>
              <a:rPr lang="es-ES" b="1" dirty="0"/>
              <a:t>PUNTOS IMPORTANTES</a:t>
            </a:r>
          </a:p>
        </p:txBody>
      </p:sp>
    </p:spTree>
    <p:extLst>
      <p:ext uri="{BB962C8B-B14F-4D97-AF65-F5344CB8AC3E}">
        <p14:creationId xmlns:p14="http://schemas.microsoft.com/office/powerpoint/2010/main" val="185009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50"/>
                            </p:stCondLst>
                            <p:childTnLst>
                              <p:par>
                                <p:cTn id="46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3D02-7C81-4758-8F3F-A1D867367C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9C427-9B84-44DE-A9D4-387EC89A09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5D2AA-7A8D-4C90-8B3D-3D9CA746AC32}"/>
              </a:ext>
            </a:extLst>
          </p:cNvPr>
          <p:cNvGrpSpPr/>
          <p:nvPr/>
        </p:nvGrpSpPr>
        <p:grpSpPr>
          <a:xfrm>
            <a:off x="0" y="0"/>
            <a:ext cx="12322860" cy="6858000"/>
            <a:chOff x="0" y="0"/>
            <a:chExt cx="12322860" cy="6858000"/>
          </a:xfrm>
        </p:grpSpPr>
        <p:pic>
          <p:nvPicPr>
            <p:cNvPr id="5" name="Picture 4" descr="A close up of a sunset&#10;&#10;Description generated with high confidence">
              <a:extLst>
                <a:ext uri="{FF2B5EF4-FFF2-40B4-BE49-F238E27FC236}">
                  <a16:creationId xmlns:a16="http://schemas.microsoft.com/office/drawing/2014/main" id="{AB299147-2B89-4573-87C5-569EFCC5C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359"/>
            <a:stretch/>
          </p:blipFill>
          <p:spPr>
            <a:xfrm>
              <a:off x="0" y="5"/>
              <a:ext cx="12191980" cy="685799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714D3B-7FED-4190-969A-567BEBDF938A}"/>
                </a:ext>
              </a:extLst>
            </p:cNvPr>
            <p:cNvSpPr/>
            <p:nvPr/>
          </p:nvSpPr>
          <p:spPr>
            <a:xfrm>
              <a:off x="0" y="0"/>
              <a:ext cx="12192000" cy="6857995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C5C9DB-BF25-45F9-96DE-E0CDA1F6C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2265" y="3832999"/>
              <a:ext cx="3500595" cy="2868451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E5A010-1D7E-467E-A9EA-5BA661E51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1466" y="710512"/>
              <a:ext cx="4779066" cy="176381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72ADAE3-3495-42F1-BF0C-7891ACA3E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632" y="4307969"/>
            <a:ext cx="3129704" cy="191850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FB394A-D1EE-41DC-9BDE-43FB398848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96" y="4307969"/>
            <a:ext cx="2398436" cy="20865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5" name="Picture 1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F8F2D473-0086-43AA-9B3C-DB8AA1E609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6" b="11817"/>
          <a:stretch/>
        </p:blipFill>
        <p:spPr>
          <a:xfrm>
            <a:off x="69945" y="6528017"/>
            <a:ext cx="1454056" cy="2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F3369F1-3D22-4336-ADF1-1788424B6F0C}"/>
              </a:ext>
            </a:extLst>
          </p:cNvPr>
          <p:cNvSpPr txBox="1"/>
          <p:nvPr/>
        </p:nvSpPr>
        <p:spPr>
          <a:xfrm>
            <a:off x="3891404" y="2713983"/>
            <a:ext cx="7386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Llego la hora de los retos y diversión</a:t>
            </a:r>
          </a:p>
        </p:txBody>
      </p:sp>
      <p:pic>
        <p:nvPicPr>
          <p:cNvPr id="14" name="Imagen 6">
            <a:extLst>
              <a:ext uri="{FF2B5EF4-FFF2-40B4-BE49-F238E27FC236}">
                <a16:creationId xmlns:a16="http://schemas.microsoft.com/office/drawing/2014/main" id="{B0AACF63-ED6C-44DD-B82B-E57B4DAE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pic>
        <p:nvPicPr>
          <p:cNvPr id="10" name="Imagen 6">
            <a:extLst>
              <a:ext uri="{FF2B5EF4-FFF2-40B4-BE49-F238E27FC236}">
                <a16:creationId xmlns:a16="http://schemas.microsoft.com/office/drawing/2014/main" id="{137B8DB3-D055-44D5-A53D-352D2AFF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168" y="2726813"/>
            <a:ext cx="1281663" cy="9284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CBBE40-616A-4C6D-963E-95A83E7ABEE8}"/>
              </a:ext>
            </a:extLst>
          </p:cNvPr>
          <p:cNvSpPr txBox="1"/>
          <p:nvPr/>
        </p:nvSpPr>
        <p:spPr>
          <a:xfrm>
            <a:off x="3043733" y="3843846"/>
            <a:ext cx="7386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¿Tienes alguna duda antes de iniciar?</a:t>
            </a:r>
          </a:p>
        </p:txBody>
      </p:sp>
    </p:spTree>
    <p:extLst>
      <p:ext uri="{BB962C8B-B14F-4D97-AF65-F5344CB8AC3E}">
        <p14:creationId xmlns:p14="http://schemas.microsoft.com/office/powerpoint/2010/main" val="422228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-0.27865 -0.000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3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EBD3CE-0CFC-45DE-891F-E9C688F37E7B}"/>
              </a:ext>
            </a:extLst>
          </p:cNvPr>
          <p:cNvSpPr txBox="1"/>
          <p:nvPr/>
        </p:nvSpPr>
        <p:spPr>
          <a:xfrm>
            <a:off x="1641754" y="373992"/>
            <a:ext cx="8006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Hasta este momento lo que hemos visto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20B3D7C-27DC-45A8-A8FC-DB8D263AD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168" y="2964775"/>
            <a:ext cx="1281663" cy="928449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D868E4A-9EC1-4510-BE46-C21CC6C729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9108113"/>
              </p:ext>
            </p:extLst>
          </p:nvPr>
        </p:nvGraphicFramePr>
        <p:xfrm>
          <a:off x="758794" y="897212"/>
          <a:ext cx="9373177" cy="59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3D6CAD2-0CB5-468F-B358-C6AB2D02C6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7793" y="4538154"/>
            <a:ext cx="1239994" cy="1222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EAF63D-407B-4AC7-A83D-E3E84167A4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2314"/>
          <a:stretch/>
        </p:blipFill>
        <p:spPr>
          <a:xfrm>
            <a:off x="10457793" y="5879243"/>
            <a:ext cx="1239994" cy="978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5B2A56-1C09-46A7-BD2B-42D5C495A09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4" t="15044" r="8207" b="9732"/>
          <a:stretch/>
        </p:blipFill>
        <p:spPr>
          <a:xfrm>
            <a:off x="10328793" y="3233394"/>
            <a:ext cx="1497993" cy="1326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90A9A2-61C5-4F97-A3FA-5F34DEB254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8792" y="1961971"/>
            <a:ext cx="1497994" cy="1319854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C54E5FB0-82BC-4500-91AF-C33738551B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61934">
            <a:off x="9810542" y="1329933"/>
            <a:ext cx="1479408" cy="7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4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3281 -0.418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41" y="-20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590" y="253610"/>
            <a:ext cx="8378529" cy="1027257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Hora de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PROGRAMAR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E49640-1F41-49EF-9DE6-5B8BD818E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EF09CF-3362-453A-9463-F6669A9D3E01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3AE892-EBD6-40F1-851B-FEADBD59429F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318653-1A38-442C-BA0F-F2C51149BCFF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5D63D1-E9CE-42BF-BD4D-374FD0293155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4EE865-9F0D-4531-A737-E13A557C0277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183CB-C5B0-498A-A49C-4180134C74B0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4" name="Graphic 13" descr="Glasses">
              <a:extLst>
                <a:ext uri="{FF2B5EF4-FFF2-40B4-BE49-F238E27FC236}">
                  <a16:creationId xmlns:a16="http://schemas.microsoft.com/office/drawing/2014/main" id="{92AEA3DE-CFDD-499C-B6AD-99345EA1C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795024">
              <a:off x="11018693" y="3451676"/>
              <a:ext cx="1034563" cy="1034563"/>
            </a:xfrm>
            <a:prstGeom prst="rect">
              <a:avLst/>
            </a:prstGeom>
          </p:spPr>
        </p:pic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83E472-316B-42B5-9901-2C007C5B7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534" y="1822882"/>
            <a:ext cx="2265632" cy="2015836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80FAC8-A68E-47AE-9778-F3A5964812E2}"/>
              </a:ext>
            </a:extLst>
          </p:cNvPr>
          <p:cNvSpPr/>
          <p:nvPr/>
        </p:nvSpPr>
        <p:spPr>
          <a:xfrm>
            <a:off x="414820" y="1203449"/>
            <a:ext cx="8170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 a mano lo </a:t>
            </a:r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siguiente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0DCA9-3B7A-4837-9C64-F0CE0D5E2B3A}"/>
              </a:ext>
            </a:extLst>
          </p:cNvPr>
          <p:cNvSpPr txBox="1"/>
          <p:nvPr/>
        </p:nvSpPr>
        <p:spPr>
          <a:xfrm>
            <a:off x="667947" y="3996166"/>
            <a:ext cx="198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Placa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Vennom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E42B7D-A1DC-4708-8147-D9D746BA7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82551" y="1822882"/>
            <a:ext cx="2268675" cy="2015836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051D9B-1137-438D-A466-460D44ED3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6610" y="1822882"/>
            <a:ext cx="2268675" cy="201583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674D5-C064-4DDD-8FE9-D8801F4C0A04}"/>
              </a:ext>
            </a:extLst>
          </p:cNvPr>
          <p:cNvSpPr txBox="1"/>
          <p:nvPr/>
        </p:nvSpPr>
        <p:spPr>
          <a:xfrm>
            <a:off x="3618966" y="3996166"/>
            <a:ext cx="198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Cable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usb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/mini-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usb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A0715F-CA2B-4594-91FD-D8C6E5E10965}"/>
              </a:ext>
            </a:extLst>
          </p:cNvPr>
          <p:cNvSpPr txBox="1"/>
          <p:nvPr/>
        </p:nvSpPr>
        <p:spPr>
          <a:xfrm>
            <a:off x="6570524" y="4022717"/>
            <a:ext cx="198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MBlock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8" name="Picture 27" descr="A circuit board&#10;&#10;Description generated with high confidence">
            <a:extLst>
              <a:ext uri="{FF2B5EF4-FFF2-40B4-BE49-F238E27FC236}">
                <a16:creationId xmlns:a16="http://schemas.microsoft.com/office/drawing/2014/main" id="{FED9CAED-E2B1-49A1-85EE-BB372F188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60" y="2006881"/>
            <a:ext cx="1089415" cy="16478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603EF0-290E-4B7D-8135-FB5C74DE49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9" r="2479" b="6998"/>
          <a:stretch/>
        </p:blipFill>
        <p:spPr>
          <a:xfrm>
            <a:off x="6847013" y="2029480"/>
            <a:ext cx="1495441" cy="150765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E840FA2-B4D8-4765-B497-200D275BA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642" y="2114796"/>
            <a:ext cx="2066482" cy="1439371"/>
          </a:xfrm>
          <a:prstGeom prst="rect">
            <a:avLst/>
          </a:prstGeom>
        </p:spPr>
      </p:pic>
      <p:pic>
        <p:nvPicPr>
          <p:cNvPr id="50" name="Imagen 6">
            <a:extLst>
              <a:ext uri="{FF2B5EF4-FFF2-40B4-BE49-F238E27FC236}">
                <a16:creationId xmlns:a16="http://schemas.microsoft.com/office/drawing/2014/main" id="{52A7585E-9452-4A1D-B92D-D68584BADC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F0B4223-C378-429B-BEA1-5F9198E3D4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5503" y="4234717"/>
            <a:ext cx="1454726" cy="1454726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5D5C496-B383-4158-8F2E-128E35436C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20088" y="5582547"/>
            <a:ext cx="1031771" cy="103177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59C8EE4-8104-47CB-884B-0B2C29378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4289" y="4380733"/>
            <a:ext cx="2265632" cy="2015836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09BFE9-D9CE-4DFF-B59E-1196004DFA48}"/>
              </a:ext>
            </a:extLst>
          </p:cNvPr>
          <p:cNvSpPr txBox="1"/>
          <p:nvPr/>
        </p:nvSpPr>
        <p:spPr>
          <a:xfrm>
            <a:off x="630702" y="6554017"/>
            <a:ext cx="198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PotaPilas</a:t>
            </a:r>
            <a:r>
              <a:rPr lang="es-EC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2x2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22C3CE4-BD35-4978-BEBD-0FCCB538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45306" y="4380733"/>
            <a:ext cx="2268675" cy="2015836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C06CC56-43C9-4490-9E9A-ADDBEC70E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99365" y="4380733"/>
            <a:ext cx="2268675" cy="201583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8D9D13-F37F-49F4-A8A6-D7EEDA341D3A}"/>
              </a:ext>
            </a:extLst>
          </p:cNvPr>
          <p:cNvSpPr txBox="1"/>
          <p:nvPr/>
        </p:nvSpPr>
        <p:spPr>
          <a:xfrm>
            <a:off x="3581721" y="6554017"/>
            <a:ext cx="198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Pilas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8F23D3-52C5-4942-B037-F504AA49F141}"/>
              </a:ext>
            </a:extLst>
          </p:cNvPr>
          <p:cNvSpPr txBox="1"/>
          <p:nvPr/>
        </p:nvSpPr>
        <p:spPr>
          <a:xfrm>
            <a:off x="6533279" y="6580568"/>
            <a:ext cx="198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Exoesqueleto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BEB3E0-9427-46FD-9CA2-4F55099CEB2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3"/>
          <a:stretch/>
        </p:blipFill>
        <p:spPr>
          <a:xfrm>
            <a:off x="734116" y="4578375"/>
            <a:ext cx="1765812" cy="16008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00E378A-0F22-44A1-A5AA-125BC1FAF3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3279" y="4609109"/>
            <a:ext cx="1834117" cy="150290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0E1C22-EA5A-4D95-938E-88F72A3711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26927" y="4492168"/>
            <a:ext cx="1378798" cy="17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9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1" grpId="0"/>
      <p:bldP spid="13" grpId="0"/>
      <p:bldP spid="18" grpId="0" animBg="1"/>
      <p:bldP spid="19" grpId="0" animBg="1"/>
      <p:bldP spid="20" grpId="0"/>
      <p:bldP spid="21" grpId="0"/>
      <p:bldP spid="24" grpId="0" animBg="1"/>
      <p:bldP spid="25" grpId="0"/>
      <p:bldP spid="27" grpId="0" animBg="1"/>
      <p:bldP spid="29" grpId="0" animBg="1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D01CDA-100B-4606-9D28-8ABB598F7134}"/>
              </a:ext>
            </a:extLst>
          </p:cNvPr>
          <p:cNvSpPr txBox="1"/>
          <p:nvPr/>
        </p:nvSpPr>
        <p:spPr>
          <a:xfrm>
            <a:off x="6861964" y="4849097"/>
            <a:ext cx="3377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Cada paleta tiene sus opciones, da clic en la viñeta y observa.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369F1-3D22-4336-ADF1-1788424B6F0C}"/>
              </a:ext>
            </a:extLst>
          </p:cNvPr>
          <p:cNvSpPr txBox="1"/>
          <p:nvPr/>
        </p:nvSpPr>
        <p:spPr>
          <a:xfrm>
            <a:off x="1746233" y="3167389"/>
            <a:ext cx="496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hora su usar nuestro PC</a:t>
            </a:r>
          </a:p>
        </p:txBody>
      </p:sp>
      <p:pic>
        <p:nvPicPr>
          <p:cNvPr id="14" name="Imagen 6">
            <a:extLst>
              <a:ext uri="{FF2B5EF4-FFF2-40B4-BE49-F238E27FC236}">
                <a16:creationId xmlns:a16="http://schemas.microsoft.com/office/drawing/2014/main" id="{B0AACF63-ED6C-44DD-B82B-E57B4DAE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89ED70B-2C00-49CB-99A2-B14CB71FAFDC}"/>
              </a:ext>
            </a:extLst>
          </p:cNvPr>
          <p:cNvGrpSpPr/>
          <p:nvPr/>
        </p:nvGrpSpPr>
        <p:grpSpPr>
          <a:xfrm>
            <a:off x="7110050" y="2482358"/>
            <a:ext cx="2999673" cy="2416501"/>
            <a:chOff x="7110050" y="2482358"/>
            <a:chExt cx="2999673" cy="24165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89EE0EF-837F-4102-8998-D832553DCD98}"/>
                </a:ext>
              </a:extLst>
            </p:cNvPr>
            <p:cNvGrpSpPr/>
            <p:nvPr/>
          </p:nvGrpSpPr>
          <p:grpSpPr>
            <a:xfrm>
              <a:off x="7110050" y="2482358"/>
              <a:ext cx="2881511" cy="2416501"/>
              <a:chOff x="3240514" y="1846385"/>
              <a:chExt cx="4602215" cy="4120271"/>
            </a:xfrm>
          </p:grpSpPr>
          <p:pic>
            <p:nvPicPr>
              <p:cNvPr id="23" name="Picture 5" descr="Imagen relacionada">
                <a:extLst>
                  <a:ext uri="{FF2B5EF4-FFF2-40B4-BE49-F238E27FC236}">
                    <a16:creationId xmlns:a16="http://schemas.microsoft.com/office/drawing/2014/main" id="{02C6C620-5307-4A01-B7CF-871FD862CF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0514" y="1846385"/>
                <a:ext cx="4602215" cy="4120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A1FA678-BB4A-48AB-A18E-549A44C4D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2430" y="2069772"/>
                <a:ext cx="3842852" cy="2379136"/>
              </a:xfrm>
              <a:prstGeom prst="rect">
                <a:avLst/>
              </a:prstGeom>
            </p:spPr>
          </p:pic>
        </p:grpSp>
        <p:pic>
          <p:nvPicPr>
            <p:cNvPr id="25" name="Imagen 6">
              <a:extLst>
                <a:ext uri="{FF2B5EF4-FFF2-40B4-BE49-F238E27FC236}">
                  <a16:creationId xmlns:a16="http://schemas.microsoft.com/office/drawing/2014/main" id="{BAEAE840-508A-423E-9835-182E95772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0014" y="3671950"/>
              <a:ext cx="1219709" cy="883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828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Actividad 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344259" y="1445342"/>
            <a:ext cx="8560676" cy="905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3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Encender</a:t>
            </a:r>
            <a:r>
              <a:rPr lang="es-ES" sz="33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los LED de color </a:t>
            </a:r>
            <a:r>
              <a:rPr lang="es-ES" sz="33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AZUL</a:t>
            </a:r>
            <a:r>
              <a:rPr lang="es-ES" sz="33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 presionar el sensor de tacto, caso contrario debe estar apagado.</a:t>
            </a:r>
            <a:endParaRPr lang="es-E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Imagen 6">
            <a:hlinkClick r:id="rId2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487298"/>
            <a:ext cx="2257231" cy="225723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D8B6B35-208C-4C7E-BB8B-81CC7E2E1011}"/>
              </a:ext>
            </a:extLst>
          </p:cNvPr>
          <p:cNvSpPr txBox="1">
            <a:spLocks/>
          </p:cNvSpPr>
          <p:nvPr/>
        </p:nvSpPr>
        <p:spPr>
          <a:xfrm>
            <a:off x="648647" y="3122182"/>
            <a:ext cx="2831031" cy="406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2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 los bloque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6E5882-3733-4070-A50B-9657AEB5B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717" y="3916552"/>
            <a:ext cx="5938033" cy="1496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40A223-EE20-49C0-8025-CFB030321D8F}"/>
              </a:ext>
            </a:extLst>
          </p:cNvPr>
          <p:cNvSpPr txBox="1"/>
          <p:nvPr/>
        </p:nvSpPr>
        <p:spPr>
          <a:xfrm>
            <a:off x="3653246" y="57327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Bucle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A392E8-36D7-4785-9201-1153C02D0580}"/>
              </a:ext>
            </a:extLst>
          </p:cNvPr>
          <p:cNvSpPr txBox="1"/>
          <p:nvPr/>
        </p:nvSpPr>
        <p:spPr>
          <a:xfrm>
            <a:off x="5869829" y="591742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Condicional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2B0349-0322-4EF9-AF81-A24FD56373A1}"/>
              </a:ext>
            </a:extLst>
          </p:cNvPr>
          <p:cNvSpPr txBox="1"/>
          <p:nvPr/>
        </p:nvSpPr>
        <p:spPr>
          <a:xfrm>
            <a:off x="1533268" y="5615913"/>
            <a:ext cx="135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Operador / </a:t>
            </a:r>
          </a:p>
          <a:p>
            <a:pPr algn="ctr"/>
            <a:r>
              <a:rPr lang="es-ES" dirty="0"/>
              <a:t>Comparador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AE7D14-7D85-4C62-82D4-D2A05A76A25B}"/>
              </a:ext>
            </a:extLst>
          </p:cNvPr>
          <p:cNvCxnSpPr/>
          <p:nvPr/>
        </p:nvCxnSpPr>
        <p:spPr>
          <a:xfrm flipV="1">
            <a:off x="2211355" y="5045843"/>
            <a:ext cx="0" cy="5700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AB9488-465F-48D3-8611-0569957E8CCD}"/>
              </a:ext>
            </a:extLst>
          </p:cNvPr>
          <p:cNvCxnSpPr/>
          <p:nvPr/>
        </p:nvCxnSpPr>
        <p:spPr>
          <a:xfrm flipV="1">
            <a:off x="3959289" y="5045843"/>
            <a:ext cx="0" cy="5700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DBC1FA-CDC1-4DD9-BFCD-D62C717135E5}"/>
              </a:ext>
            </a:extLst>
          </p:cNvPr>
          <p:cNvCxnSpPr/>
          <p:nvPr/>
        </p:nvCxnSpPr>
        <p:spPr>
          <a:xfrm flipV="1">
            <a:off x="6497217" y="5309095"/>
            <a:ext cx="0" cy="5700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43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2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B0E1A3A-400A-449E-BFDC-FFE519027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872" y="4500880"/>
            <a:ext cx="2169160" cy="2169160"/>
          </a:xfrm>
          <a:prstGeom prst="rect">
            <a:avLst/>
          </a:prstGeom>
        </p:spPr>
      </p:pic>
      <p:pic>
        <p:nvPicPr>
          <p:cNvPr id="16" name="Imagen 6">
            <a:hlinkClick r:id="rId3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AA5F0EF-2C88-4401-ACB6-83C06A13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31" y="379500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Actividad  1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7F70AA7-975B-497D-B2FA-D0DCDA72E6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37" t="6190" r="15060" b="11352"/>
          <a:stretch/>
        </p:blipFill>
        <p:spPr>
          <a:xfrm>
            <a:off x="1788744" y="1977504"/>
            <a:ext cx="5220427" cy="36944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F2B0B9B-AE44-481A-8261-EDAAB0AEC4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416" y="893128"/>
            <a:ext cx="2970069" cy="2970069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101600">
              <a:schemeClr val="bg1">
                <a:alpha val="60000"/>
              </a:schemeClr>
            </a:glow>
            <a:softEdge rad="11250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CE5CEA8-B7BD-4EAA-910B-DE01527B8B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8"/>
          <a:stretch/>
        </p:blipFill>
        <p:spPr>
          <a:xfrm>
            <a:off x="3258207" y="87273"/>
            <a:ext cx="5839866" cy="238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6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Actividad  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344259" y="1445342"/>
            <a:ext cx="8560676" cy="9051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3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Encender</a:t>
            </a:r>
            <a:r>
              <a:rPr lang="es-ES" sz="33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una secuencia de colores al presionar el Sensor de tacto.</a:t>
            </a:r>
            <a:endParaRPr lang="es-ES"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Imagen 6">
            <a:hlinkClick r:id="rId2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487298"/>
            <a:ext cx="2257231" cy="225723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D8B6B35-208C-4C7E-BB8B-81CC7E2E1011}"/>
              </a:ext>
            </a:extLst>
          </p:cNvPr>
          <p:cNvSpPr txBox="1">
            <a:spLocks/>
          </p:cNvSpPr>
          <p:nvPr/>
        </p:nvSpPr>
        <p:spPr>
          <a:xfrm>
            <a:off x="648647" y="3122182"/>
            <a:ext cx="2831031" cy="406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2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 los bloque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6E5882-3733-4070-A50B-9657AEB5B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717" y="3916552"/>
            <a:ext cx="5938033" cy="1496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40A223-EE20-49C0-8025-CFB030321D8F}"/>
              </a:ext>
            </a:extLst>
          </p:cNvPr>
          <p:cNvSpPr txBox="1"/>
          <p:nvPr/>
        </p:nvSpPr>
        <p:spPr>
          <a:xfrm>
            <a:off x="3653246" y="57327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Bucle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A392E8-36D7-4785-9201-1153C02D0580}"/>
              </a:ext>
            </a:extLst>
          </p:cNvPr>
          <p:cNvSpPr txBox="1"/>
          <p:nvPr/>
        </p:nvSpPr>
        <p:spPr>
          <a:xfrm>
            <a:off x="5869829" y="5917427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Condicional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2B0349-0322-4EF9-AF81-A24FD56373A1}"/>
              </a:ext>
            </a:extLst>
          </p:cNvPr>
          <p:cNvSpPr txBox="1"/>
          <p:nvPr/>
        </p:nvSpPr>
        <p:spPr>
          <a:xfrm>
            <a:off x="1533268" y="5615913"/>
            <a:ext cx="135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Operador / </a:t>
            </a:r>
          </a:p>
          <a:p>
            <a:pPr algn="ctr"/>
            <a:r>
              <a:rPr lang="es-ES" dirty="0"/>
              <a:t>Comparador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AE7D14-7D85-4C62-82D4-D2A05A76A25B}"/>
              </a:ext>
            </a:extLst>
          </p:cNvPr>
          <p:cNvCxnSpPr/>
          <p:nvPr/>
        </p:nvCxnSpPr>
        <p:spPr>
          <a:xfrm flipV="1">
            <a:off x="2211355" y="5045843"/>
            <a:ext cx="0" cy="5700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AB9488-465F-48D3-8611-0569957E8CCD}"/>
              </a:ext>
            </a:extLst>
          </p:cNvPr>
          <p:cNvCxnSpPr/>
          <p:nvPr/>
        </p:nvCxnSpPr>
        <p:spPr>
          <a:xfrm flipV="1">
            <a:off x="3959289" y="5045843"/>
            <a:ext cx="0" cy="5700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DBC1FA-CDC1-4DD9-BFCD-D62C717135E5}"/>
              </a:ext>
            </a:extLst>
          </p:cNvPr>
          <p:cNvCxnSpPr/>
          <p:nvPr/>
        </p:nvCxnSpPr>
        <p:spPr>
          <a:xfrm flipV="1">
            <a:off x="6497217" y="5309095"/>
            <a:ext cx="0" cy="5700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67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2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b Safety Template - blue design.potx" id="{6698E7C4-46F3-4B25-BFA1-E1D6AD3BE9F4}" vid="{1972FE81-5A08-41E9-AFBD-04B7B10F8F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 safety</Template>
  <TotalTime>0</TotalTime>
  <Words>407</Words>
  <Application>Microsoft Office PowerPoint</Application>
  <PresentationFormat>Widescreen</PresentationFormat>
  <Paragraphs>82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Microsoft Uighur</vt:lpstr>
      <vt:lpstr>Monotype Corsiva</vt:lpstr>
      <vt:lpstr>Rockwell</vt:lpstr>
      <vt:lpstr>Tahoma</vt:lpstr>
      <vt:lpstr>Office Theme</vt:lpstr>
      <vt:lpstr>Robótica</vt:lpstr>
      <vt:lpstr>PowerPoint Presentation</vt:lpstr>
      <vt:lpstr>PowerPoint Presentation</vt:lpstr>
      <vt:lpstr>PowerPoint Presentation</vt:lpstr>
      <vt:lpstr>Hora de PROGRAMAR</vt:lpstr>
      <vt:lpstr>PowerPoint Presentation</vt:lpstr>
      <vt:lpstr>Actividad  1</vt:lpstr>
      <vt:lpstr>Actividad  1</vt:lpstr>
      <vt:lpstr>Actividad  2</vt:lpstr>
      <vt:lpstr>Actividad  2</vt:lpstr>
      <vt:lpstr>Actividad  3:  Detector de aparcamiento LED</vt:lpstr>
      <vt:lpstr>Actividad  3</vt:lpstr>
      <vt:lpstr>Actividad  4:  Detector de aparcamiento</vt:lpstr>
      <vt:lpstr>Actividad  4</vt:lpstr>
      <vt:lpstr>Actividad  5:  Evita Obstáculos</vt:lpstr>
      <vt:lpstr>Actividad  5</vt:lpstr>
      <vt:lpstr>Actividad  6:  Control Bluetooth</vt:lpstr>
      <vt:lpstr>Control Bluetooth</vt:lpstr>
      <vt:lpstr>Recuerda…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2018-12-10T16:44:01Z</dcterms:created>
  <dcterms:modified xsi:type="dcterms:W3CDTF">2018-12-14T22:40:30Z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2018-08-20T20:18:53.6769504Z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